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5"/>
  </p:notesMasterIdLst>
  <p:sldIdLst>
    <p:sldId id="280" r:id="rId5"/>
    <p:sldId id="303" r:id="rId6"/>
    <p:sldId id="304" r:id="rId7"/>
    <p:sldId id="308" r:id="rId8"/>
    <p:sldId id="310" r:id="rId9"/>
    <p:sldId id="309" r:id="rId10"/>
    <p:sldId id="306" r:id="rId11"/>
    <p:sldId id="289" r:id="rId12"/>
    <p:sldId id="277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466"/>
    <a:srgbClr val="182752"/>
    <a:srgbClr val="192852"/>
    <a:srgbClr val="00ADB5"/>
    <a:srgbClr val="FF3300"/>
    <a:srgbClr val="CC3300"/>
    <a:srgbClr val="0066B3"/>
    <a:srgbClr val="009DDD"/>
    <a:srgbClr val="F8B700"/>
    <a:srgbClr val="002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B526C8-042F-0D74-D50D-CEFBB679A66F}" v="21" dt="2025-04-29T01:32:20.416"/>
    <p1510:client id="{30BDE46D-9E64-4155-8A71-D938B6594132}" v="50" dt="2025-04-28T21:48:05.279"/>
    <p1510:client id="{47968487-D793-9130-DD4B-166AF435C750}" v="2426" dt="2025-04-28T23:53:27.038"/>
    <p1510:client id="{AD315937-9438-2B9D-88E4-81BE77653E4C}" v="683" dt="2025-04-29T00:02:22.055"/>
    <p1510:client id="{BCDE17AF-8241-464D-9D6A-426BD4FC18D1}" v="163" dt="2025-04-28T23:31:30.735"/>
    <p1510:client id="{FC4EC400-3495-B048-0276-D488447E2FA0}" v="3408" dt="2025-04-29T00:02:24.6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Avila Copado" userId="2f21bb02-1e5c-4049-ac87-c61d59bdd75b" providerId="ADAL" clId="{30BDE46D-9E64-4155-8A71-D938B6594132}"/>
    <pc:docChg chg="undo custSel addSld delSld modSld sldOrd delMainMaster">
      <pc:chgData name="Jonathan Avila Copado" userId="2f21bb02-1e5c-4049-ac87-c61d59bdd75b" providerId="ADAL" clId="{30BDE46D-9E64-4155-8A71-D938B6594132}" dt="2025-04-28T21:48:05.279" v="59"/>
      <pc:docMkLst>
        <pc:docMk/>
      </pc:docMkLst>
      <pc:sldChg chg="del">
        <pc:chgData name="Jonathan Avila Copado" userId="2f21bb02-1e5c-4049-ac87-c61d59bdd75b" providerId="ADAL" clId="{30BDE46D-9E64-4155-8A71-D938B6594132}" dt="2025-04-28T21:33:54.494" v="14" actId="2696"/>
        <pc:sldMkLst>
          <pc:docMk/>
          <pc:sldMk cId="1514395425" sldId="258"/>
        </pc:sldMkLst>
      </pc:sldChg>
      <pc:sldChg chg="del">
        <pc:chgData name="Jonathan Avila Copado" userId="2f21bb02-1e5c-4049-ac87-c61d59bdd75b" providerId="ADAL" clId="{30BDE46D-9E64-4155-8A71-D938B6594132}" dt="2025-04-28T21:33:36.617" v="7" actId="2696"/>
        <pc:sldMkLst>
          <pc:docMk/>
          <pc:sldMk cId="3803442049" sldId="259"/>
        </pc:sldMkLst>
      </pc:sldChg>
      <pc:sldChg chg="del">
        <pc:chgData name="Jonathan Avila Copado" userId="2f21bb02-1e5c-4049-ac87-c61d59bdd75b" providerId="ADAL" clId="{30BDE46D-9E64-4155-8A71-D938B6594132}" dt="2025-04-28T21:34:14.778" v="23" actId="2696"/>
        <pc:sldMkLst>
          <pc:docMk/>
          <pc:sldMk cId="3332688553" sldId="265"/>
        </pc:sldMkLst>
      </pc:sldChg>
      <pc:sldChg chg="del">
        <pc:chgData name="Jonathan Avila Copado" userId="2f21bb02-1e5c-4049-ac87-c61d59bdd75b" providerId="ADAL" clId="{30BDE46D-9E64-4155-8A71-D938B6594132}" dt="2025-04-28T21:34:28.808" v="25" actId="2696"/>
        <pc:sldMkLst>
          <pc:docMk/>
          <pc:sldMk cId="3753786430" sldId="269"/>
        </pc:sldMkLst>
      </pc:sldChg>
      <pc:sldChg chg="del">
        <pc:chgData name="Jonathan Avila Copado" userId="2f21bb02-1e5c-4049-ac87-c61d59bdd75b" providerId="ADAL" clId="{30BDE46D-9E64-4155-8A71-D938B6594132}" dt="2025-04-28T21:33:46.769" v="11" actId="2696"/>
        <pc:sldMkLst>
          <pc:docMk/>
          <pc:sldMk cId="1656229110" sldId="270"/>
        </pc:sldMkLst>
      </pc:sldChg>
      <pc:sldChg chg="del">
        <pc:chgData name="Jonathan Avila Copado" userId="2f21bb02-1e5c-4049-ac87-c61d59bdd75b" providerId="ADAL" clId="{30BDE46D-9E64-4155-8A71-D938B6594132}" dt="2025-04-28T21:33:48.919" v="12" actId="2696"/>
        <pc:sldMkLst>
          <pc:docMk/>
          <pc:sldMk cId="1575519860" sldId="271"/>
        </pc:sldMkLst>
      </pc:sldChg>
      <pc:sldChg chg="del">
        <pc:chgData name="Jonathan Avila Copado" userId="2f21bb02-1e5c-4049-ac87-c61d59bdd75b" providerId="ADAL" clId="{30BDE46D-9E64-4155-8A71-D938B6594132}" dt="2025-04-28T21:33:51.456" v="13" actId="2696"/>
        <pc:sldMkLst>
          <pc:docMk/>
          <pc:sldMk cId="2807592174" sldId="272"/>
        </pc:sldMkLst>
      </pc:sldChg>
      <pc:sldChg chg="del">
        <pc:chgData name="Jonathan Avila Copado" userId="2f21bb02-1e5c-4049-ac87-c61d59bdd75b" providerId="ADAL" clId="{30BDE46D-9E64-4155-8A71-D938B6594132}" dt="2025-04-28T21:33:10.055" v="1" actId="2696"/>
        <pc:sldMkLst>
          <pc:docMk/>
          <pc:sldMk cId="2411832796" sldId="274"/>
        </pc:sldMkLst>
      </pc:sldChg>
      <pc:sldChg chg="del">
        <pc:chgData name="Jonathan Avila Copado" userId="2f21bb02-1e5c-4049-ac87-c61d59bdd75b" providerId="ADAL" clId="{30BDE46D-9E64-4155-8A71-D938B6594132}" dt="2025-04-28T21:33:41.902" v="9" actId="2696"/>
        <pc:sldMkLst>
          <pc:docMk/>
          <pc:sldMk cId="1371503628" sldId="275"/>
        </pc:sldMkLst>
      </pc:sldChg>
      <pc:sldChg chg="del">
        <pc:chgData name="Jonathan Avila Copado" userId="2f21bb02-1e5c-4049-ac87-c61d59bdd75b" providerId="ADAL" clId="{30BDE46D-9E64-4155-8A71-D938B6594132}" dt="2025-04-28T21:34:12.464" v="22" actId="2696"/>
        <pc:sldMkLst>
          <pc:docMk/>
          <pc:sldMk cId="2095348991" sldId="276"/>
        </pc:sldMkLst>
      </pc:sldChg>
      <pc:sldChg chg="addSp delSp modSp mod ord setBg">
        <pc:chgData name="Jonathan Avila Copado" userId="2f21bb02-1e5c-4049-ac87-c61d59bdd75b" providerId="ADAL" clId="{30BDE46D-9E64-4155-8A71-D938B6594132}" dt="2025-04-28T21:48:05.279" v="59"/>
        <pc:sldMkLst>
          <pc:docMk/>
          <pc:sldMk cId="192967217" sldId="277"/>
        </pc:sldMkLst>
        <pc:spChg chg="mod">
          <ac:chgData name="Jonathan Avila Copado" userId="2f21bb02-1e5c-4049-ac87-c61d59bdd75b" providerId="ADAL" clId="{30BDE46D-9E64-4155-8A71-D938B6594132}" dt="2025-04-28T21:48:05.279" v="59"/>
          <ac:spMkLst>
            <pc:docMk/>
            <pc:sldMk cId="192967217" sldId="277"/>
            <ac:spMk id="5" creationId="{6C9BF8F8-1F39-43D5-B479-FB42B46035DA}"/>
          </ac:spMkLst>
        </pc:spChg>
        <pc:picChg chg="add del mod">
          <ac:chgData name="Jonathan Avila Copado" userId="2f21bb02-1e5c-4049-ac87-c61d59bdd75b" providerId="ADAL" clId="{30BDE46D-9E64-4155-8A71-D938B6594132}" dt="2025-04-28T21:45:09.841" v="44" actId="478"/>
          <ac:picMkLst>
            <pc:docMk/>
            <pc:sldMk cId="192967217" sldId="277"/>
            <ac:picMk id="7" creationId="{2B69D070-EA99-5CF7-48BD-34C1791C98BC}"/>
          </ac:picMkLst>
        </pc:picChg>
      </pc:sldChg>
      <pc:sldChg chg="ord">
        <pc:chgData name="Jonathan Avila Copado" userId="2f21bb02-1e5c-4049-ac87-c61d59bdd75b" providerId="ADAL" clId="{30BDE46D-9E64-4155-8A71-D938B6594132}" dt="2025-04-28T21:34:36.078" v="29"/>
        <pc:sldMkLst>
          <pc:docMk/>
          <pc:sldMk cId="697706163" sldId="289"/>
        </pc:sldMkLst>
      </pc:sldChg>
      <pc:sldChg chg="del">
        <pc:chgData name="Jonathan Avila Copado" userId="2f21bb02-1e5c-4049-ac87-c61d59bdd75b" providerId="ADAL" clId="{30BDE46D-9E64-4155-8A71-D938B6594132}" dt="2025-04-28T21:34:02.659" v="17" actId="2696"/>
        <pc:sldMkLst>
          <pc:docMk/>
          <pc:sldMk cId="2202928875" sldId="290"/>
        </pc:sldMkLst>
      </pc:sldChg>
      <pc:sldChg chg="del">
        <pc:chgData name="Jonathan Avila Copado" userId="2f21bb02-1e5c-4049-ac87-c61d59bdd75b" providerId="ADAL" clId="{30BDE46D-9E64-4155-8A71-D938B6594132}" dt="2025-04-28T21:33:20.454" v="5" actId="2696"/>
        <pc:sldMkLst>
          <pc:docMk/>
          <pc:sldMk cId="2610745613" sldId="291"/>
        </pc:sldMkLst>
      </pc:sldChg>
      <pc:sldChg chg="del">
        <pc:chgData name="Jonathan Avila Copado" userId="2f21bb02-1e5c-4049-ac87-c61d59bdd75b" providerId="ADAL" clId="{30BDE46D-9E64-4155-8A71-D938B6594132}" dt="2025-04-28T21:33:44.395" v="10" actId="2696"/>
        <pc:sldMkLst>
          <pc:docMk/>
          <pc:sldMk cId="419951228" sldId="293"/>
        </pc:sldMkLst>
      </pc:sldChg>
      <pc:sldChg chg="del ord">
        <pc:chgData name="Jonathan Avila Copado" userId="2f21bb02-1e5c-4049-ac87-c61d59bdd75b" providerId="ADAL" clId="{30BDE46D-9E64-4155-8A71-D938B6594132}" dt="2025-04-28T21:34:07.458" v="20" actId="2696"/>
        <pc:sldMkLst>
          <pc:docMk/>
          <pc:sldMk cId="4155956599" sldId="296"/>
        </pc:sldMkLst>
      </pc:sldChg>
      <pc:sldChg chg="del">
        <pc:chgData name="Jonathan Avila Copado" userId="2f21bb02-1e5c-4049-ac87-c61d59bdd75b" providerId="ADAL" clId="{30BDE46D-9E64-4155-8A71-D938B6594132}" dt="2025-04-28T21:34:09.952" v="21" actId="2696"/>
        <pc:sldMkLst>
          <pc:docMk/>
          <pc:sldMk cId="3981921207" sldId="297"/>
        </pc:sldMkLst>
      </pc:sldChg>
      <pc:sldChg chg="del">
        <pc:chgData name="Jonathan Avila Copado" userId="2f21bb02-1e5c-4049-ac87-c61d59bdd75b" providerId="ADAL" clId="{30BDE46D-9E64-4155-8A71-D938B6594132}" dt="2025-04-28T21:33:57.018" v="15" actId="2696"/>
        <pc:sldMkLst>
          <pc:docMk/>
          <pc:sldMk cId="3567412747" sldId="298"/>
        </pc:sldMkLst>
      </pc:sldChg>
      <pc:sldChg chg="del">
        <pc:chgData name="Jonathan Avila Copado" userId="2f21bb02-1e5c-4049-ac87-c61d59bdd75b" providerId="ADAL" clId="{30BDE46D-9E64-4155-8A71-D938B6594132}" dt="2025-04-28T21:35:40.346" v="35" actId="47"/>
        <pc:sldMkLst>
          <pc:docMk/>
          <pc:sldMk cId="3729309582" sldId="301"/>
        </pc:sldMkLst>
      </pc:sldChg>
      <pc:sldChg chg="add del">
        <pc:chgData name="Jonathan Avila Copado" userId="2f21bb02-1e5c-4049-ac87-c61d59bdd75b" providerId="ADAL" clId="{30BDE46D-9E64-4155-8A71-D938B6594132}" dt="2025-04-28T21:35:40.424" v="36" actId="47"/>
        <pc:sldMkLst>
          <pc:docMk/>
          <pc:sldMk cId="1381224445" sldId="302"/>
        </pc:sldMkLst>
      </pc:sldChg>
      <pc:sldChg chg="del">
        <pc:chgData name="Jonathan Avila Copado" userId="2f21bb02-1e5c-4049-ac87-c61d59bdd75b" providerId="ADAL" clId="{30BDE46D-9E64-4155-8A71-D938B6594132}" dt="2025-04-28T21:33:13.084" v="2" actId="2696"/>
        <pc:sldMkLst>
          <pc:docMk/>
          <pc:sldMk cId="1548338990" sldId="302"/>
        </pc:sldMkLst>
      </pc:sldChg>
      <pc:sldChg chg="add">
        <pc:chgData name="Jonathan Avila Copado" userId="2f21bb02-1e5c-4049-ac87-c61d59bdd75b" providerId="ADAL" clId="{30BDE46D-9E64-4155-8A71-D938B6594132}" dt="2025-04-28T21:35:30.670" v="32"/>
        <pc:sldMkLst>
          <pc:docMk/>
          <pc:sldMk cId="2101067651" sldId="303"/>
        </pc:sldMkLst>
      </pc:sldChg>
      <pc:sldChg chg="del">
        <pc:chgData name="Jonathan Avila Copado" userId="2f21bb02-1e5c-4049-ac87-c61d59bdd75b" providerId="ADAL" clId="{30BDE46D-9E64-4155-8A71-D938B6594132}" dt="2025-04-28T21:33:34.405" v="6" actId="2696"/>
        <pc:sldMkLst>
          <pc:docMk/>
          <pc:sldMk cId="3482250376" sldId="303"/>
        </pc:sldMkLst>
      </pc:sldChg>
      <pc:sldChg chg="add">
        <pc:chgData name="Jonathan Avila Copado" userId="2f21bb02-1e5c-4049-ac87-c61d59bdd75b" providerId="ADAL" clId="{30BDE46D-9E64-4155-8A71-D938B6594132}" dt="2025-04-28T21:35:33.043" v="34"/>
        <pc:sldMkLst>
          <pc:docMk/>
          <pc:sldMk cId="1568548568" sldId="304"/>
        </pc:sldMkLst>
      </pc:sldChg>
      <pc:sldChg chg="del">
        <pc:chgData name="Jonathan Avila Copado" userId="2f21bb02-1e5c-4049-ac87-c61d59bdd75b" providerId="ADAL" clId="{30BDE46D-9E64-4155-8A71-D938B6594132}" dt="2025-04-28T21:33:39.208" v="8" actId="2696"/>
        <pc:sldMkLst>
          <pc:docMk/>
          <pc:sldMk cId="2433987650" sldId="304"/>
        </pc:sldMkLst>
      </pc:sldChg>
      <pc:sldChg chg="del">
        <pc:chgData name="Jonathan Avila Copado" userId="2f21bb02-1e5c-4049-ac87-c61d59bdd75b" providerId="ADAL" clId="{30BDE46D-9E64-4155-8A71-D938B6594132}" dt="2025-04-28T21:33:59.946" v="16" actId="2696"/>
        <pc:sldMkLst>
          <pc:docMk/>
          <pc:sldMk cId="3010212318" sldId="305"/>
        </pc:sldMkLst>
      </pc:sldChg>
      <pc:sldChg chg="del">
        <pc:chgData name="Jonathan Avila Copado" userId="2f21bb02-1e5c-4049-ac87-c61d59bdd75b" providerId="ADAL" clId="{30BDE46D-9E64-4155-8A71-D938B6594132}" dt="2025-04-28T21:33:17.700" v="4" actId="2696"/>
        <pc:sldMkLst>
          <pc:docMk/>
          <pc:sldMk cId="2079926684" sldId="306"/>
        </pc:sldMkLst>
      </pc:sldChg>
      <pc:sldChg chg="del">
        <pc:chgData name="Jonathan Avila Copado" userId="2f21bb02-1e5c-4049-ac87-c61d59bdd75b" providerId="ADAL" clId="{30BDE46D-9E64-4155-8A71-D938B6594132}" dt="2025-04-28T21:33:15.266" v="3" actId="2696"/>
        <pc:sldMkLst>
          <pc:docMk/>
          <pc:sldMk cId="1626827508" sldId="307"/>
        </pc:sldMkLst>
      </pc:sldChg>
      <pc:sldChg chg="del">
        <pc:chgData name="Jonathan Avila Copado" userId="2f21bb02-1e5c-4049-ac87-c61d59bdd75b" providerId="ADAL" clId="{30BDE46D-9E64-4155-8A71-D938B6594132}" dt="2025-04-28T21:34:18.877" v="24" actId="2696"/>
        <pc:sldMkLst>
          <pc:docMk/>
          <pc:sldMk cId="1457195219" sldId="308"/>
        </pc:sldMkLst>
      </pc:sldChg>
      <pc:sldMasterChg chg="del delSldLayout">
        <pc:chgData name="Jonathan Avila Copado" userId="2f21bb02-1e5c-4049-ac87-c61d59bdd75b" providerId="ADAL" clId="{30BDE46D-9E64-4155-8A71-D938B6594132}" dt="2025-04-28T21:33:59.946" v="16" actId="2696"/>
        <pc:sldMasterMkLst>
          <pc:docMk/>
          <pc:sldMasterMk cId="93747007" sldId="2147483660"/>
        </pc:sldMasterMkLst>
        <pc:sldLayoutChg chg="del">
          <pc:chgData name="Jonathan Avila Copado" userId="2f21bb02-1e5c-4049-ac87-c61d59bdd75b" providerId="ADAL" clId="{30BDE46D-9E64-4155-8A71-D938B6594132}" dt="2025-04-28T21:33:59.946" v="16" actId="2696"/>
          <pc:sldLayoutMkLst>
            <pc:docMk/>
            <pc:sldMasterMk cId="93747007" sldId="2147483660"/>
            <pc:sldLayoutMk cId="3807449163" sldId="2147483661"/>
          </pc:sldLayoutMkLst>
        </pc:sldLayoutChg>
      </pc:sldMasterChg>
    </pc:docChg>
  </pc:docChgLst>
  <pc:docChgLst>
    <pc:chgData name="Ryan Yoshi Donnellan" userId="S::ryd5@nau.edu::d6753122-e4e3-42bb-8143-45f1365b0bfe" providerId="AD" clId="Web-{BB4A3E83-9263-5BE5-4566-25A92B15F22B}"/>
    <pc:docChg chg="modSld">
      <pc:chgData name="Ryan Yoshi Donnellan" userId="S::ryd5@nau.edu::d6753122-e4e3-42bb-8143-45f1365b0bfe" providerId="AD" clId="Web-{BB4A3E83-9263-5BE5-4566-25A92B15F22B}" dt="2025-03-03T21:32:41.137" v="212" actId="20577"/>
      <pc:docMkLst>
        <pc:docMk/>
      </pc:docMkLst>
      <pc:sldChg chg="modNotes">
        <pc:chgData name="Ryan Yoshi Donnellan" userId="S::ryd5@nau.edu::d6753122-e4e3-42bb-8143-45f1365b0bfe" providerId="AD" clId="Web-{BB4A3E83-9263-5BE5-4566-25A92B15F22B}" dt="2025-03-03T21:30:10.960" v="196"/>
        <pc:sldMkLst>
          <pc:docMk/>
          <pc:sldMk cId="967555932" sldId="268"/>
        </pc:sldMkLst>
      </pc:sldChg>
      <pc:sldChg chg="modNotes">
        <pc:chgData name="Ryan Yoshi Donnellan" userId="S::ryd5@nau.edu::d6753122-e4e3-42bb-8143-45f1365b0bfe" providerId="AD" clId="Web-{BB4A3E83-9263-5BE5-4566-25A92B15F22B}" dt="2025-03-03T21:29:38.255" v="180"/>
        <pc:sldMkLst>
          <pc:docMk/>
          <pc:sldMk cId="3753786430" sldId="269"/>
        </pc:sldMkLst>
      </pc:sldChg>
      <pc:sldChg chg="modSp">
        <pc:chgData name="Ryan Yoshi Donnellan" userId="S::ryd5@nau.edu::d6753122-e4e3-42bb-8143-45f1365b0bfe" providerId="AD" clId="Web-{BB4A3E83-9263-5BE5-4566-25A92B15F22B}" dt="2025-03-03T21:19:48.655" v="32" actId="1076"/>
        <pc:sldMkLst>
          <pc:docMk/>
          <pc:sldMk cId="1575519860" sldId="271"/>
        </pc:sldMkLst>
        <pc:picChg chg="mod">
          <ac:chgData name="Ryan Yoshi Donnellan" userId="S::ryd5@nau.edu::d6753122-e4e3-42bb-8143-45f1365b0bfe" providerId="AD" clId="Web-{BB4A3E83-9263-5BE5-4566-25A92B15F22B}" dt="2025-03-03T21:19:48.655" v="32" actId="1076"/>
          <ac:picMkLst>
            <pc:docMk/>
            <pc:sldMk cId="1575519860" sldId="271"/>
            <ac:picMk id="2" creationId="{1FB75F57-69C0-BBFD-87A9-0817AFA12AFA}"/>
          </ac:picMkLst>
        </pc:picChg>
      </pc:sldChg>
      <pc:sldChg chg="modNotes">
        <pc:chgData name="Ryan Yoshi Donnellan" userId="S::ryd5@nau.edu::d6753122-e4e3-42bb-8143-45f1365b0bfe" providerId="AD" clId="Web-{BB4A3E83-9263-5BE5-4566-25A92B15F22B}" dt="2025-03-03T21:32:12.480" v="207"/>
        <pc:sldMkLst>
          <pc:docMk/>
          <pc:sldMk cId="2095348991" sldId="276"/>
        </pc:sldMkLst>
      </pc:sldChg>
      <pc:sldChg chg="modNotes">
        <pc:chgData name="Ryan Yoshi Donnellan" userId="S::ryd5@nau.edu::d6753122-e4e3-42bb-8143-45f1365b0bfe" providerId="AD" clId="Web-{BB4A3E83-9263-5BE5-4566-25A92B15F22B}" dt="2025-03-03T21:24:50.760" v="122"/>
        <pc:sldMkLst>
          <pc:docMk/>
          <pc:sldMk cId="2553679986" sldId="287"/>
        </pc:sldMkLst>
      </pc:sldChg>
      <pc:sldChg chg="modSp">
        <pc:chgData name="Ryan Yoshi Donnellan" userId="S::ryd5@nau.edu::d6753122-e4e3-42bb-8143-45f1365b0bfe" providerId="AD" clId="Web-{BB4A3E83-9263-5BE5-4566-25A92B15F22B}" dt="2025-03-03T21:32:41.137" v="212" actId="20577"/>
        <pc:sldMkLst>
          <pc:docMk/>
          <pc:sldMk cId="697706163" sldId="289"/>
        </pc:sldMkLst>
        <pc:spChg chg="mod">
          <ac:chgData name="Ryan Yoshi Donnellan" userId="S::ryd5@nau.edu::d6753122-e4e3-42bb-8143-45f1365b0bfe" providerId="AD" clId="Web-{BB4A3E83-9263-5BE5-4566-25A92B15F22B}" dt="2025-03-03T21:32:41.137" v="212" actId="20577"/>
          <ac:spMkLst>
            <pc:docMk/>
            <pc:sldMk cId="697706163" sldId="289"/>
            <ac:spMk id="6" creationId="{932201B1-F1D8-F247-8E40-CBF1805239DF}"/>
          </ac:spMkLst>
        </pc:spChg>
      </pc:sldChg>
      <pc:sldChg chg="modNotes">
        <pc:chgData name="Ryan Yoshi Donnellan" userId="S::ryd5@nau.edu::d6753122-e4e3-42bb-8143-45f1365b0bfe" providerId="AD" clId="Web-{BB4A3E83-9263-5BE5-4566-25A92B15F22B}" dt="2025-03-03T21:16:21.460" v="31"/>
        <pc:sldMkLst>
          <pc:docMk/>
          <pc:sldMk cId="2610745613" sldId="291"/>
        </pc:sldMkLst>
      </pc:sldChg>
      <pc:sldChg chg="modNotes">
        <pc:chgData name="Ryan Yoshi Donnellan" userId="S::ryd5@nau.edu::d6753122-e4e3-42bb-8143-45f1365b0bfe" providerId="AD" clId="Web-{BB4A3E83-9263-5BE5-4566-25A92B15F22B}" dt="2025-03-03T21:25:52.247" v="152"/>
        <pc:sldMkLst>
          <pc:docMk/>
          <pc:sldMk cId="2133282120" sldId="292"/>
        </pc:sldMkLst>
      </pc:sldChg>
    </pc:docChg>
  </pc:docChgLst>
  <pc:docChgLst>
    <pc:chgData name="Ryan Yoshi Donnellan" userId="S::ryd5@nau.edu::d6753122-e4e3-42bb-8143-45f1365b0bfe" providerId="AD" clId="Web-{592E66B3-0C8E-8B01-016B-72F842071578}"/>
    <pc:docChg chg="modSld">
      <pc:chgData name="Ryan Yoshi Donnellan" userId="S::ryd5@nau.edu::d6753122-e4e3-42bb-8143-45f1365b0bfe" providerId="AD" clId="Web-{592E66B3-0C8E-8B01-016B-72F842071578}" dt="2025-03-26T02:27:27.319" v="31" actId="1076"/>
      <pc:docMkLst>
        <pc:docMk/>
      </pc:docMkLst>
      <pc:sldChg chg="modSp">
        <pc:chgData name="Ryan Yoshi Donnellan" userId="S::ryd5@nau.edu::d6753122-e4e3-42bb-8143-45f1365b0bfe" providerId="AD" clId="Web-{592E66B3-0C8E-8B01-016B-72F842071578}" dt="2025-03-26T02:25:34.291" v="3" actId="20577"/>
        <pc:sldMkLst>
          <pc:docMk/>
          <pc:sldMk cId="3803442049" sldId="259"/>
        </pc:sldMkLst>
      </pc:sldChg>
      <pc:sldChg chg="modSp">
        <pc:chgData name="Ryan Yoshi Donnellan" userId="S::ryd5@nau.edu::d6753122-e4e3-42bb-8143-45f1365b0bfe" providerId="AD" clId="Web-{592E66B3-0C8E-8B01-016B-72F842071578}" dt="2025-03-26T02:25:59.105" v="8" actId="20577"/>
        <pc:sldMkLst>
          <pc:docMk/>
          <pc:sldMk cId="3332688553" sldId="265"/>
        </pc:sldMkLst>
      </pc:sldChg>
      <pc:sldChg chg="modSp">
        <pc:chgData name="Ryan Yoshi Donnellan" userId="S::ryd5@nau.edu::d6753122-e4e3-42bb-8143-45f1365b0bfe" providerId="AD" clId="Web-{592E66B3-0C8E-8B01-016B-72F842071578}" dt="2025-03-26T02:26:02.996" v="9" actId="20577"/>
        <pc:sldMkLst>
          <pc:docMk/>
          <pc:sldMk cId="967555932" sldId="268"/>
        </pc:sldMkLst>
        <pc:spChg chg="mod">
          <ac:chgData name="Ryan Yoshi Donnellan" userId="S::ryd5@nau.edu::d6753122-e4e3-42bb-8143-45f1365b0bfe" providerId="AD" clId="Web-{592E66B3-0C8E-8B01-016B-72F842071578}" dt="2025-03-26T02:26:02.996" v="9" actId="20577"/>
          <ac:spMkLst>
            <pc:docMk/>
            <pc:sldMk cId="967555932" sldId="268"/>
            <ac:spMk id="10" creationId="{8A7D5575-C69F-4075-8B82-A931A2A7640A}"/>
          </ac:spMkLst>
        </pc:spChg>
      </pc:sldChg>
      <pc:sldChg chg="modSp">
        <pc:chgData name="Ryan Yoshi Donnellan" userId="S::ryd5@nau.edu::d6753122-e4e3-42bb-8143-45f1365b0bfe" providerId="AD" clId="Web-{592E66B3-0C8E-8B01-016B-72F842071578}" dt="2025-03-26T02:26:06.512" v="10" actId="20577"/>
        <pc:sldMkLst>
          <pc:docMk/>
          <pc:sldMk cId="3753786430" sldId="269"/>
        </pc:sldMkLst>
        <pc:spChg chg="mod">
          <ac:chgData name="Ryan Yoshi Donnellan" userId="S::ryd5@nau.edu::d6753122-e4e3-42bb-8143-45f1365b0bfe" providerId="AD" clId="Web-{592E66B3-0C8E-8B01-016B-72F842071578}" dt="2025-03-26T02:26:06.512" v="10" actId="20577"/>
          <ac:spMkLst>
            <pc:docMk/>
            <pc:sldMk cId="3753786430" sldId="269"/>
            <ac:spMk id="10" creationId="{8A7D5575-C69F-4075-8B82-A931A2A7640A}"/>
          </ac:spMkLst>
        </pc:spChg>
      </pc:sldChg>
      <pc:sldChg chg="modSp">
        <pc:chgData name="Ryan Yoshi Donnellan" userId="S::ryd5@nau.edu::d6753122-e4e3-42bb-8143-45f1365b0bfe" providerId="AD" clId="Web-{592E66B3-0C8E-8B01-016B-72F842071578}" dt="2025-03-26T02:25:31.416" v="2" actId="20577"/>
        <pc:sldMkLst>
          <pc:docMk/>
          <pc:sldMk cId="2411832796" sldId="274"/>
        </pc:sldMkLst>
      </pc:sldChg>
      <pc:sldChg chg="addSp delSp modSp mod setBg">
        <pc:chgData name="Ryan Yoshi Donnellan" userId="S::ryd5@nau.edu::d6753122-e4e3-42bb-8143-45f1365b0bfe" providerId="AD" clId="Web-{592E66B3-0C8E-8B01-016B-72F842071578}" dt="2025-03-26T02:27:27.319" v="31" actId="1076"/>
        <pc:sldMkLst>
          <pc:docMk/>
          <pc:sldMk cId="1371503628" sldId="275"/>
        </pc:sldMkLst>
        <pc:spChg chg="mod ord">
          <ac:chgData name="Ryan Yoshi Donnellan" userId="S::ryd5@nau.edu::d6753122-e4e3-42bb-8143-45f1365b0bfe" providerId="AD" clId="Web-{592E66B3-0C8E-8B01-016B-72F842071578}" dt="2025-03-26T02:26:46.765" v="13"/>
          <ac:spMkLst>
            <pc:docMk/>
            <pc:sldMk cId="1371503628" sldId="275"/>
            <ac:spMk id="3" creationId="{5FEBD7BC-5776-C050-2E01-38433909EC08}"/>
          </ac:spMkLst>
        </pc:spChg>
        <pc:spChg chg="mod">
          <ac:chgData name="Ryan Yoshi Donnellan" userId="S::ryd5@nau.edu::d6753122-e4e3-42bb-8143-45f1365b0bfe" providerId="AD" clId="Web-{592E66B3-0C8E-8B01-016B-72F842071578}" dt="2025-03-26T02:26:46.765" v="13"/>
          <ac:spMkLst>
            <pc:docMk/>
            <pc:sldMk cId="1371503628" sldId="275"/>
            <ac:spMk id="14" creationId="{1E4BD8D0-876D-4C92-8FEC-ACF17DF55D6E}"/>
          </ac:spMkLst>
        </pc:spChg>
        <pc:spChg chg="mod ord">
          <ac:chgData name="Ryan Yoshi Donnellan" userId="S::ryd5@nau.edu::d6753122-e4e3-42bb-8143-45f1365b0bfe" providerId="AD" clId="Web-{592E66B3-0C8E-8B01-016B-72F842071578}" dt="2025-03-26T02:27:27.319" v="31" actId="1076"/>
          <ac:spMkLst>
            <pc:docMk/>
            <pc:sldMk cId="1371503628" sldId="275"/>
            <ac:spMk id="24" creationId="{A6ED7B4E-4899-F5D1-94A7-B61343E917AB}"/>
          </ac:spMkLst>
        </pc:spChg>
        <pc:picChg chg="mod">
          <ac:chgData name="Ryan Yoshi Donnellan" userId="S::ryd5@nau.edu::d6753122-e4e3-42bb-8143-45f1365b0bfe" providerId="AD" clId="Web-{592E66B3-0C8E-8B01-016B-72F842071578}" dt="2025-03-26T02:26:38.046" v="12"/>
          <ac:picMkLst>
            <pc:docMk/>
            <pc:sldMk cId="1371503628" sldId="275"/>
            <ac:picMk id="2" creationId="{AB6C48B3-37A1-EA0B-6067-E54245F7DD1D}"/>
          </ac:picMkLst>
        </pc:picChg>
        <pc:picChg chg="mod">
          <ac:chgData name="Ryan Yoshi Donnellan" userId="S::ryd5@nau.edu::d6753122-e4e3-42bb-8143-45f1365b0bfe" providerId="AD" clId="Web-{592E66B3-0C8E-8B01-016B-72F842071578}" dt="2025-03-26T02:26:46.765" v="13"/>
          <ac:picMkLst>
            <pc:docMk/>
            <pc:sldMk cId="1371503628" sldId="275"/>
            <ac:picMk id="4" creationId="{1D65F24D-A374-54C9-E39B-DFD5656B106D}"/>
          </ac:picMkLst>
        </pc:picChg>
        <pc:picChg chg="add del mod ord">
          <ac:chgData name="Ryan Yoshi Donnellan" userId="S::ryd5@nau.edu::d6753122-e4e3-42bb-8143-45f1365b0bfe" providerId="AD" clId="Web-{592E66B3-0C8E-8B01-016B-72F842071578}" dt="2025-03-26T02:27:03.923" v="17" actId="14100"/>
          <ac:picMkLst>
            <pc:docMk/>
            <pc:sldMk cId="1371503628" sldId="275"/>
            <ac:picMk id="5" creationId="{FE54FE7E-6B97-1B71-FABB-F3AFD458276D}"/>
          </ac:picMkLst>
        </pc:picChg>
      </pc:sldChg>
      <pc:sldChg chg="modSp">
        <pc:chgData name="Ryan Yoshi Donnellan" userId="S::ryd5@nau.edu::d6753122-e4e3-42bb-8143-45f1365b0bfe" providerId="AD" clId="Web-{592E66B3-0C8E-8B01-016B-72F842071578}" dt="2025-03-26T02:25:55.793" v="7" actId="20577"/>
        <pc:sldMkLst>
          <pc:docMk/>
          <pc:sldMk cId="2095348991" sldId="276"/>
        </pc:sldMkLst>
      </pc:sldChg>
      <pc:sldChg chg="modSp">
        <pc:chgData name="Ryan Yoshi Donnellan" userId="S::ryd5@nau.edu::d6753122-e4e3-42bb-8143-45f1365b0bfe" providerId="AD" clId="Web-{592E66B3-0C8E-8B01-016B-72F842071578}" dt="2025-03-26T02:25:47.964" v="4" actId="20577"/>
        <pc:sldMkLst>
          <pc:docMk/>
          <pc:sldMk cId="2202928875" sldId="290"/>
        </pc:sldMkLst>
      </pc:sldChg>
      <pc:sldChg chg="modSp">
        <pc:chgData name="Ryan Yoshi Donnellan" userId="S::ryd5@nau.edu::d6753122-e4e3-42bb-8143-45f1365b0bfe" providerId="AD" clId="Web-{592E66B3-0C8E-8B01-016B-72F842071578}" dt="2025-03-26T02:25:28.838" v="1" actId="20577"/>
        <pc:sldMkLst>
          <pc:docMk/>
          <pc:sldMk cId="2610745613" sldId="291"/>
        </pc:sldMkLst>
      </pc:sldChg>
    </pc:docChg>
  </pc:docChgLst>
  <pc:docChgLst>
    <pc:chgData name="Ryan Yoshi Donnellan" userId="S::ryd5@nau.edu::d6753122-e4e3-42bb-8143-45f1365b0bfe" providerId="AD" clId="Web-{A2FA1FD7-FC8D-6F94-859F-D1BCCC8033FC}"/>
    <pc:docChg chg="addSld delSld modSld">
      <pc:chgData name="Ryan Yoshi Donnellan" userId="S::ryd5@nau.edu::d6753122-e4e3-42bb-8143-45f1365b0bfe" providerId="AD" clId="Web-{A2FA1FD7-FC8D-6F94-859F-D1BCCC8033FC}" dt="2025-03-31T00:54:19.368" v="1421"/>
      <pc:docMkLst>
        <pc:docMk/>
      </pc:docMkLst>
      <pc:sldChg chg="modSp">
        <pc:chgData name="Ryan Yoshi Donnellan" userId="S::ryd5@nau.edu::d6753122-e4e3-42bb-8143-45f1365b0bfe" providerId="AD" clId="Web-{A2FA1FD7-FC8D-6F94-859F-D1BCCC8033FC}" dt="2025-03-30T20:27:18.276" v="108" actId="20577"/>
        <pc:sldMkLst>
          <pc:docMk/>
          <pc:sldMk cId="967555932" sldId="268"/>
        </pc:sldMkLst>
        <pc:spChg chg="mod">
          <ac:chgData name="Ryan Yoshi Donnellan" userId="S::ryd5@nau.edu::d6753122-e4e3-42bb-8143-45f1365b0bfe" providerId="AD" clId="Web-{A2FA1FD7-FC8D-6F94-859F-D1BCCC8033FC}" dt="2025-03-30T20:27:18.276" v="108" actId="20577"/>
          <ac:spMkLst>
            <pc:docMk/>
            <pc:sldMk cId="967555932" sldId="268"/>
            <ac:spMk id="7" creationId="{AA038AF0-836D-50DD-6449-055D11619E30}"/>
          </ac:spMkLst>
        </pc:spChg>
        <pc:graphicFrameChg chg="mod modGraphic">
          <ac:chgData name="Ryan Yoshi Donnellan" userId="S::ryd5@nau.edu::d6753122-e4e3-42bb-8143-45f1365b0bfe" providerId="AD" clId="Web-{A2FA1FD7-FC8D-6F94-859F-D1BCCC8033FC}" dt="2025-03-30T20:25:59.727" v="85"/>
          <ac:graphicFrameMkLst>
            <pc:docMk/>
            <pc:sldMk cId="967555932" sldId="268"/>
            <ac:graphicFrameMk id="6" creationId="{EF61AB71-8787-8778-D9F3-60FF1D84B2C7}"/>
          </ac:graphicFrameMkLst>
        </pc:graphicFrameChg>
      </pc:sldChg>
      <pc:sldChg chg="modSp">
        <pc:chgData name="Ryan Yoshi Donnellan" userId="S::ryd5@nau.edu::d6753122-e4e3-42bb-8143-45f1365b0bfe" providerId="AD" clId="Web-{A2FA1FD7-FC8D-6F94-859F-D1BCCC8033FC}" dt="2025-03-30T20:05:22.890" v="57"/>
        <pc:sldMkLst>
          <pc:docMk/>
          <pc:sldMk cId="3753786430" sldId="269"/>
        </pc:sldMkLst>
        <pc:graphicFrameChg chg="mod modGraphic">
          <ac:chgData name="Ryan Yoshi Donnellan" userId="S::ryd5@nau.edu::d6753122-e4e3-42bb-8143-45f1365b0bfe" providerId="AD" clId="Web-{A2FA1FD7-FC8D-6F94-859F-D1BCCC8033FC}" dt="2025-03-30T20:05:22.890" v="57"/>
          <ac:graphicFrameMkLst>
            <pc:docMk/>
            <pc:sldMk cId="3753786430" sldId="269"/>
            <ac:graphicFrameMk id="6" creationId="{EF61AB71-8787-8778-D9F3-60FF1D84B2C7}"/>
          </ac:graphicFrameMkLst>
        </pc:graphicFrameChg>
      </pc:sldChg>
      <pc:sldChg chg="addSp delSp modSp add">
        <pc:chgData name="Ryan Yoshi Donnellan" userId="S::ryd5@nau.edu::d6753122-e4e3-42bb-8143-45f1365b0bfe" providerId="AD" clId="Web-{A2FA1FD7-FC8D-6F94-859F-D1BCCC8033FC}" dt="2025-03-30T23:40:57.043" v="291" actId="20577"/>
        <pc:sldMkLst>
          <pc:docMk/>
          <pc:sldMk cId="1656229110" sldId="270"/>
        </pc:sldMkLst>
        <pc:spChg chg="mod">
          <ac:chgData name="Ryan Yoshi Donnellan" userId="S::ryd5@nau.edu::d6753122-e4e3-42bb-8143-45f1365b0bfe" providerId="AD" clId="Web-{A2FA1FD7-FC8D-6F94-859F-D1BCCC8033FC}" dt="2025-03-30T23:39:38.492" v="275" actId="20577"/>
          <ac:spMkLst>
            <pc:docMk/>
            <pc:sldMk cId="1656229110" sldId="270"/>
            <ac:spMk id="3" creationId="{0C0064AD-9E39-4094-88ED-A19F28F59327}"/>
          </ac:spMkLst>
        </pc:spChg>
        <pc:spChg chg="mod">
          <ac:chgData name="Ryan Yoshi Donnellan" userId="S::ryd5@nau.edu::d6753122-e4e3-42bb-8143-45f1365b0bfe" providerId="AD" clId="Web-{A2FA1FD7-FC8D-6F94-859F-D1BCCC8033FC}" dt="2025-03-30T20:42:51.044" v="126" actId="20577"/>
          <ac:spMkLst>
            <pc:docMk/>
            <pc:sldMk cId="1656229110" sldId="270"/>
            <ac:spMk id="4" creationId="{32F7E302-1AF7-9844-E889-E0493806B7C9}"/>
          </ac:spMkLst>
        </pc:spChg>
        <pc:spChg chg="mod">
          <ac:chgData name="Ryan Yoshi Donnellan" userId="S::ryd5@nau.edu::d6753122-e4e3-42bb-8143-45f1365b0bfe" providerId="AD" clId="Web-{A2FA1FD7-FC8D-6F94-859F-D1BCCC8033FC}" dt="2025-03-30T20:44:50.329" v="153" actId="20577"/>
          <ac:spMkLst>
            <pc:docMk/>
            <pc:sldMk cId="1656229110" sldId="270"/>
            <ac:spMk id="8" creationId="{F8EF36EB-CB8F-CE0A-7EF0-E09382E40D11}"/>
          </ac:spMkLst>
        </pc:spChg>
        <pc:spChg chg="mod">
          <ac:chgData name="Ryan Yoshi Donnellan" userId="S::ryd5@nau.edu::d6753122-e4e3-42bb-8143-45f1365b0bfe" providerId="AD" clId="Web-{A2FA1FD7-FC8D-6F94-859F-D1BCCC8033FC}" dt="2025-03-30T23:40:57.043" v="291" actId="20577"/>
          <ac:spMkLst>
            <pc:docMk/>
            <pc:sldMk cId="1656229110" sldId="270"/>
            <ac:spMk id="11" creationId="{49E95D5A-56EA-F521-7CB3-35FA06E7EFE5}"/>
          </ac:spMkLst>
        </pc:spChg>
        <pc:spChg chg="mod">
          <ac:chgData name="Ryan Yoshi Donnellan" userId="S::ryd5@nau.edu::d6753122-e4e3-42bb-8143-45f1365b0bfe" providerId="AD" clId="Web-{A2FA1FD7-FC8D-6F94-859F-D1BCCC8033FC}" dt="2025-03-30T20:52:38.689" v="256" actId="1076"/>
          <ac:spMkLst>
            <pc:docMk/>
            <pc:sldMk cId="1656229110" sldId="270"/>
            <ac:spMk id="12" creationId="{BA898778-68C7-D386-6D9E-FA3B894B6E3C}"/>
          </ac:spMkLst>
        </pc:spChg>
        <pc:spChg chg="mod">
          <ac:chgData name="Ryan Yoshi Donnellan" userId="S::ryd5@nau.edu::d6753122-e4e3-42bb-8143-45f1365b0bfe" providerId="AD" clId="Web-{A2FA1FD7-FC8D-6F94-859F-D1BCCC8033FC}" dt="2025-03-30T20:52:04.735" v="248" actId="20577"/>
          <ac:spMkLst>
            <pc:docMk/>
            <pc:sldMk cId="1656229110" sldId="270"/>
            <ac:spMk id="16" creationId="{2B8EADF0-E848-A601-314D-1454C3C8EA05}"/>
          </ac:spMkLst>
        </pc:spChg>
        <pc:graphicFrameChg chg="add mod ord modGraphic">
          <ac:chgData name="Ryan Yoshi Donnellan" userId="S::ryd5@nau.edu::d6753122-e4e3-42bb-8143-45f1365b0bfe" providerId="AD" clId="Web-{A2FA1FD7-FC8D-6F94-859F-D1BCCC8033FC}" dt="2025-03-30T20:53:37.425" v="267"/>
          <ac:graphicFrameMkLst>
            <pc:docMk/>
            <pc:sldMk cId="1656229110" sldId="270"/>
            <ac:graphicFrameMk id="13" creationId="{392D6C27-585F-EC51-88B8-413668C1B4BE}"/>
          </ac:graphicFrameMkLst>
        </pc:graphicFrameChg>
        <pc:picChg chg="mod ord">
          <ac:chgData name="Ryan Yoshi Donnellan" userId="S::ryd5@nau.edu::d6753122-e4e3-42bb-8143-45f1365b0bfe" providerId="AD" clId="Web-{A2FA1FD7-FC8D-6F94-859F-D1BCCC8033FC}" dt="2025-03-30T20:53:57.223" v="272"/>
          <ac:picMkLst>
            <pc:docMk/>
            <pc:sldMk cId="1656229110" sldId="270"/>
            <ac:picMk id="2" creationId="{1FB75F57-69C0-BBFD-87A9-0817AFA12AFA}"/>
          </ac:picMkLst>
        </pc:picChg>
        <pc:picChg chg="mod">
          <ac:chgData name="Ryan Yoshi Donnellan" userId="S::ryd5@nau.edu::d6753122-e4e3-42bb-8143-45f1365b0bfe" providerId="AD" clId="Web-{A2FA1FD7-FC8D-6F94-859F-D1BCCC8033FC}" dt="2025-03-30T20:53:46.816" v="270" actId="1076"/>
          <ac:picMkLst>
            <pc:docMk/>
            <pc:sldMk cId="1656229110" sldId="270"/>
            <ac:picMk id="6" creationId="{208F8AB6-5AAF-FF7C-13A4-5C486AACE419}"/>
          </ac:picMkLst>
        </pc:picChg>
        <pc:cxnChg chg="mod">
          <ac:chgData name="Ryan Yoshi Donnellan" userId="S::ryd5@nau.edu::d6753122-e4e3-42bb-8143-45f1365b0bfe" providerId="AD" clId="Web-{A2FA1FD7-FC8D-6F94-859F-D1BCCC8033FC}" dt="2025-03-30T20:52:33.954" v="255" actId="1076"/>
          <ac:cxnSpMkLst>
            <pc:docMk/>
            <pc:sldMk cId="1656229110" sldId="270"/>
            <ac:cxnSpMk id="25" creationId="{E4D648AA-856D-374D-F8B8-F5D0B2000F0A}"/>
          </ac:cxnSpMkLst>
        </pc:cxnChg>
      </pc:sldChg>
      <pc:sldChg chg="addSp delSp modSp mod setBg">
        <pc:chgData name="Ryan Yoshi Donnellan" userId="S::ryd5@nau.edu::d6753122-e4e3-42bb-8143-45f1365b0bfe" providerId="AD" clId="Web-{A2FA1FD7-FC8D-6F94-859F-D1BCCC8033FC}" dt="2025-03-30T20:33:38.836" v="121"/>
        <pc:sldMkLst>
          <pc:docMk/>
          <pc:sldMk cId="192967217" sldId="277"/>
        </pc:sldMkLst>
      </pc:sldChg>
      <pc:sldChg chg="addSp delSp modSp">
        <pc:chgData name="Ryan Yoshi Donnellan" userId="S::ryd5@nau.edu::d6753122-e4e3-42bb-8143-45f1365b0bfe" providerId="AD" clId="Web-{A2FA1FD7-FC8D-6F94-859F-D1BCCC8033FC}" dt="2025-03-31T00:52:27.289" v="861"/>
        <pc:sldMkLst>
          <pc:docMk/>
          <pc:sldMk cId="2202928875" sldId="290"/>
        </pc:sldMkLst>
        <pc:spChg chg="mod">
          <ac:chgData name="Ryan Yoshi Donnellan" userId="S::ryd5@nau.edu::d6753122-e4e3-42bb-8143-45f1365b0bfe" providerId="AD" clId="Web-{A2FA1FD7-FC8D-6F94-859F-D1BCCC8033FC}" dt="2025-03-31T00:50:00.225" v="450" actId="20577"/>
          <ac:spMkLst>
            <pc:docMk/>
            <pc:sldMk cId="2202928875" sldId="290"/>
            <ac:spMk id="17" creationId="{BC481890-93E2-907D-F45E-31279E728E93}"/>
          </ac:spMkLst>
        </pc:spChg>
        <pc:graphicFrameChg chg="add mod modGraphic">
          <ac:chgData name="Ryan Yoshi Donnellan" userId="S::ryd5@nau.edu::d6753122-e4e3-42bb-8143-45f1365b0bfe" providerId="AD" clId="Web-{A2FA1FD7-FC8D-6F94-859F-D1BCCC8033FC}" dt="2025-03-31T00:52:27.289" v="861"/>
          <ac:graphicFrameMkLst>
            <pc:docMk/>
            <pc:sldMk cId="2202928875" sldId="290"/>
            <ac:graphicFrameMk id="10" creationId="{0034F209-3E73-A9DA-D470-CFAC444734B2}"/>
          </ac:graphicFrameMkLst>
        </pc:graphicFrameChg>
      </pc:sldChg>
      <pc:sldChg chg="del">
        <pc:chgData name="Ryan Yoshi Donnellan" userId="S::ryd5@nau.edu::d6753122-e4e3-42bb-8143-45f1365b0bfe" providerId="AD" clId="Web-{A2FA1FD7-FC8D-6F94-859F-D1BCCC8033FC}" dt="2025-03-30T23:39:23.459" v="273"/>
        <pc:sldMkLst>
          <pc:docMk/>
          <pc:sldMk cId="646783923" sldId="294"/>
        </pc:sldMkLst>
      </pc:sldChg>
      <pc:sldChg chg="addSp delSp modSp add replId">
        <pc:chgData name="Ryan Yoshi Donnellan" userId="S::ryd5@nau.edu::d6753122-e4e3-42bb-8143-45f1365b0bfe" providerId="AD" clId="Web-{A2FA1FD7-FC8D-6F94-859F-D1BCCC8033FC}" dt="2025-03-31T00:16:23.931" v="298" actId="1076"/>
        <pc:sldMkLst>
          <pc:docMk/>
          <pc:sldMk cId="108774522" sldId="295"/>
        </pc:sldMkLst>
        <pc:spChg chg="mod">
          <ac:chgData name="Ryan Yoshi Donnellan" userId="S::ryd5@nau.edu::d6753122-e4e3-42bb-8143-45f1365b0bfe" providerId="AD" clId="Web-{A2FA1FD7-FC8D-6F94-859F-D1BCCC8033FC}" dt="2025-03-31T00:16:22.493" v="297" actId="1076"/>
          <ac:spMkLst>
            <pc:docMk/>
            <pc:sldMk cId="108774522" sldId="295"/>
            <ac:spMk id="9" creationId="{2A507EF3-70EF-FD71-4A57-F03CA112EB45}"/>
          </ac:spMkLst>
        </pc:spChg>
      </pc:sldChg>
      <pc:sldChg chg="addSp delSp modSp add replId">
        <pc:chgData name="Ryan Yoshi Donnellan" userId="S::ryd5@nau.edu::d6753122-e4e3-42bb-8143-45f1365b0bfe" providerId="AD" clId="Web-{A2FA1FD7-FC8D-6F94-859F-D1BCCC8033FC}" dt="2025-03-31T00:52:54.851" v="946"/>
        <pc:sldMkLst>
          <pc:docMk/>
          <pc:sldMk cId="4155956599" sldId="296"/>
        </pc:sldMkLst>
        <pc:spChg chg="mod">
          <ac:chgData name="Ryan Yoshi Donnellan" userId="S::ryd5@nau.edu::d6753122-e4e3-42bb-8143-45f1365b0bfe" providerId="AD" clId="Web-{A2FA1FD7-FC8D-6F94-859F-D1BCCC8033FC}" dt="2025-03-31T00:50:54.101" v="487" actId="14100"/>
          <ac:spMkLst>
            <pc:docMk/>
            <pc:sldMk cId="4155956599" sldId="296"/>
            <ac:spMk id="14" creationId="{F1D9088D-9D5D-A1F1-44E6-AB268C6518A0}"/>
          </ac:spMkLst>
        </pc:spChg>
        <pc:graphicFrameChg chg="add mod modGraphic">
          <ac:chgData name="Ryan Yoshi Donnellan" userId="S::ryd5@nau.edu::d6753122-e4e3-42bb-8143-45f1365b0bfe" providerId="AD" clId="Web-{A2FA1FD7-FC8D-6F94-859F-D1BCCC8033FC}" dt="2025-03-31T00:52:54.851" v="946"/>
          <ac:graphicFrameMkLst>
            <pc:docMk/>
            <pc:sldMk cId="4155956599" sldId="296"/>
            <ac:graphicFrameMk id="8" creationId="{BE903053-29AA-C340-B233-C497866329E9}"/>
          </ac:graphicFrameMkLst>
        </pc:graphicFrameChg>
      </pc:sldChg>
      <pc:sldChg chg="addSp delSp modSp add replId">
        <pc:chgData name="Ryan Yoshi Donnellan" userId="S::ryd5@nau.edu::d6753122-e4e3-42bb-8143-45f1365b0bfe" providerId="AD" clId="Web-{A2FA1FD7-FC8D-6F94-859F-D1BCCC8033FC}" dt="2025-03-31T00:54:19.368" v="1421"/>
        <pc:sldMkLst>
          <pc:docMk/>
          <pc:sldMk cId="3981921207" sldId="297"/>
        </pc:sldMkLst>
        <pc:spChg chg="mod">
          <ac:chgData name="Ryan Yoshi Donnellan" userId="S::ryd5@nau.edu::d6753122-e4e3-42bb-8143-45f1365b0bfe" providerId="AD" clId="Web-{A2FA1FD7-FC8D-6F94-859F-D1BCCC8033FC}" dt="2025-03-31T00:53:15.695" v="948" actId="14100"/>
          <ac:spMkLst>
            <pc:docMk/>
            <pc:sldMk cId="3981921207" sldId="297"/>
            <ac:spMk id="14" creationId="{85F63DA2-E322-5763-108D-3CF1FF8DE7B1}"/>
          </ac:spMkLst>
        </pc:spChg>
        <pc:graphicFrameChg chg="add mod modGraphic">
          <ac:chgData name="Ryan Yoshi Donnellan" userId="S::ryd5@nau.edu::d6753122-e4e3-42bb-8143-45f1365b0bfe" providerId="AD" clId="Web-{A2FA1FD7-FC8D-6F94-859F-D1BCCC8033FC}" dt="2025-03-31T00:54:19.368" v="1421"/>
          <ac:graphicFrameMkLst>
            <pc:docMk/>
            <pc:sldMk cId="3981921207" sldId="297"/>
            <ac:graphicFrameMk id="8" creationId="{87E0BBC2-359D-B204-EA4E-0258C401C1B0}"/>
          </ac:graphicFrameMkLst>
        </pc:graphicFrameChg>
      </pc:sldChg>
      <pc:sldChg chg="addSp delSp modSp add">
        <pc:chgData name="Ryan Yoshi Donnellan" userId="S::ryd5@nau.edu::d6753122-e4e3-42bb-8143-45f1365b0bfe" providerId="AD" clId="Web-{A2FA1FD7-FC8D-6F94-859F-D1BCCC8033FC}" dt="2025-03-31T00:23:27.340" v="315" actId="20577"/>
        <pc:sldMkLst>
          <pc:docMk/>
          <pc:sldMk cId="3567412747" sldId="298"/>
        </pc:sldMkLst>
        <pc:spChg chg="add mod">
          <ac:chgData name="Ryan Yoshi Donnellan" userId="S::ryd5@nau.edu::d6753122-e4e3-42bb-8143-45f1365b0bfe" providerId="AD" clId="Web-{A2FA1FD7-FC8D-6F94-859F-D1BCCC8033FC}" dt="2025-03-31T00:23:12.152" v="311" actId="1076"/>
          <ac:spMkLst>
            <pc:docMk/>
            <pc:sldMk cId="3567412747" sldId="298"/>
            <ac:spMk id="11" creationId="{51215B6C-B521-DD1B-884C-5EC44500172E}"/>
          </ac:spMkLst>
        </pc:spChg>
        <pc:spChg chg="mod">
          <ac:chgData name="Ryan Yoshi Donnellan" userId="S::ryd5@nau.edu::d6753122-e4e3-42bb-8143-45f1365b0bfe" providerId="AD" clId="Web-{A2FA1FD7-FC8D-6F94-859F-D1BCCC8033FC}" dt="2025-03-31T00:23:27.340" v="315" actId="20577"/>
          <ac:spMkLst>
            <pc:docMk/>
            <pc:sldMk cId="3567412747" sldId="298"/>
            <ac:spMk id="17" creationId="{BC481890-93E2-907D-F45E-31279E728E93}"/>
          </ac:spMkLst>
        </pc:spChg>
        <pc:graphicFrameChg chg="mod modGraphic">
          <ac:chgData name="Ryan Yoshi Donnellan" userId="S::ryd5@nau.edu::d6753122-e4e3-42bb-8143-45f1365b0bfe" providerId="AD" clId="Web-{A2FA1FD7-FC8D-6F94-859F-D1BCCC8033FC}" dt="2025-03-31T00:22:43.090" v="305"/>
          <ac:graphicFrameMkLst>
            <pc:docMk/>
            <pc:sldMk cId="3567412747" sldId="298"/>
            <ac:graphicFrameMk id="10" creationId="{4D3A5921-4505-042B-1731-D3916C4208DB}"/>
          </ac:graphicFrameMkLst>
        </pc:graphicFrameChg>
      </pc:sldChg>
    </pc:docChg>
  </pc:docChgLst>
  <pc:docChgLst>
    <pc:chgData name="Ryan Yoshi Donnellan" userId="S::ryd5@nau.edu::d6753122-e4e3-42bb-8143-45f1365b0bfe" providerId="AD" clId="Web-{AD315937-9438-2B9D-88E4-81BE77653E4C}"/>
    <pc:docChg chg="addSld modSld sldOrd">
      <pc:chgData name="Ryan Yoshi Donnellan" userId="S::ryd5@nau.edu::d6753122-e4e3-42bb-8143-45f1365b0bfe" providerId="AD" clId="Web-{AD315937-9438-2B9D-88E4-81BE77653E4C}" dt="2025-04-29T00:02:22.055" v="405" actId="20577"/>
      <pc:docMkLst>
        <pc:docMk/>
      </pc:docMkLst>
      <pc:sldChg chg="modSp">
        <pc:chgData name="Ryan Yoshi Donnellan" userId="S::ryd5@nau.edu::d6753122-e4e3-42bb-8143-45f1365b0bfe" providerId="AD" clId="Web-{AD315937-9438-2B9D-88E4-81BE77653E4C}" dt="2025-04-28T22:44:06.824" v="5" actId="20577"/>
        <pc:sldMkLst>
          <pc:docMk/>
          <pc:sldMk cId="192967217" sldId="277"/>
        </pc:sldMkLst>
        <pc:spChg chg="mod">
          <ac:chgData name="Ryan Yoshi Donnellan" userId="S::ryd5@nau.edu::d6753122-e4e3-42bb-8143-45f1365b0bfe" providerId="AD" clId="Web-{AD315937-9438-2B9D-88E4-81BE77653E4C}" dt="2025-04-28T22:44:06.824" v="5" actId="20577"/>
          <ac:spMkLst>
            <pc:docMk/>
            <pc:sldMk cId="192967217" sldId="277"/>
            <ac:spMk id="5" creationId="{6C9BF8F8-1F39-43D5-B479-FB42B46035DA}"/>
          </ac:spMkLst>
        </pc:spChg>
      </pc:sldChg>
      <pc:sldChg chg="modSp">
        <pc:chgData name="Ryan Yoshi Donnellan" userId="S::ryd5@nau.edu::d6753122-e4e3-42bb-8143-45f1365b0bfe" providerId="AD" clId="Web-{AD315937-9438-2B9D-88E4-81BE77653E4C}" dt="2025-04-28T22:49:56.770" v="23" actId="20577"/>
        <pc:sldMkLst>
          <pc:docMk/>
          <pc:sldMk cId="2101067651" sldId="303"/>
        </pc:sldMkLst>
        <pc:spChg chg="mod">
          <ac:chgData name="Ryan Yoshi Donnellan" userId="S::ryd5@nau.edu::d6753122-e4e3-42bb-8143-45f1365b0bfe" providerId="AD" clId="Web-{AD315937-9438-2B9D-88E4-81BE77653E4C}" dt="2025-04-28T22:49:56.770" v="23" actId="20577"/>
          <ac:spMkLst>
            <pc:docMk/>
            <pc:sldMk cId="2101067651" sldId="303"/>
            <ac:spMk id="7" creationId="{C3B4E840-81CE-C6CB-A5EF-6F15D935042D}"/>
          </ac:spMkLst>
        </pc:spChg>
        <pc:picChg chg="mod">
          <ac:chgData name="Ryan Yoshi Donnellan" userId="S::ryd5@nau.edu::d6753122-e4e3-42bb-8143-45f1365b0bfe" providerId="AD" clId="Web-{AD315937-9438-2B9D-88E4-81BE77653E4C}" dt="2025-04-28T22:49:25.362" v="13" actId="1076"/>
          <ac:picMkLst>
            <pc:docMk/>
            <pc:sldMk cId="2101067651" sldId="303"/>
            <ac:picMk id="3" creationId="{34291095-0F56-B35B-93C0-897AC2E34DD8}"/>
          </ac:picMkLst>
        </pc:picChg>
      </pc:sldChg>
      <pc:sldChg chg="addSp delSp modSp delAnim">
        <pc:chgData name="Ryan Yoshi Donnellan" userId="S::ryd5@nau.edu::d6753122-e4e3-42bb-8143-45f1365b0bfe" providerId="AD" clId="Web-{AD315937-9438-2B9D-88E4-81BE77653E4C}" dt="2025-04-28T23:46:05.399" v="391" actId="20577"/>
        <pc:sldMkLst>
          <pc:docMk/>
          <pc:sldMk cId="1568548568" sldId="304"/>
        </pc:sldMkLst>
        <pc:spChg chg="mod">
          <ac:chgData name="Ryan Yoshi Donnellan" userId="S::ryd5@nau.edu::d6753122-e4e3-42bb-8143-45f1365b0bfe" providerId="AD" clId="Web-{AD315937-9438-2B9D-88E4-81BE77653E4C}" dt="2025-04-28T23:41:14.384" v="385" actId="20577"/>
          <ac:spMkLst>
            <pc:docMk/>
            <pc:sldMk cId="1568548568" sldId="304"/>
            <ac:spMk id="8" creationId="{0CD224DA-5FA6-A540-D79E-09C63933AE42}"/>
          </ac:spMkLst>
        </pc:spChg>
        <pc:spChg chg="mod">
          <ac:chgData name="Ryan Yoshi Donnellan" userId="S::ryd5@nau.edu::d6753122-e4e3-42bb-8143-45f1365b0bfe" providerId="AD" clId="Web-{AD315937-9438-2B9D-88E4-81BE77653E4C}" dt="2025-04-28T23:46:05.399" v="391" actId="20577"/>
          <ac:spMkLst>
            <pc:docMk/>
            <pc:sldMk cId="1568548568" sldId="304"/>
            <ac:spMk id="12" creationId="{D4BE20D7-A056-4C7C-E9E8-AEF493508ADA}"/>
          </ac:spMkLst>
        </pc:spChg>
        <pc:picChg chg="del">
          <ac:chgData name="Ryan Yoshi Donnellan" userId="S::ryd5@nau.edu::d6753122-e4e3-42bb-8143-45f1365b0bfe" providerId="AD" clId="Web-{AD315937-9438-2B9D-88E4-81BE77653E4C}" dt="2025-04-28T22:46:17.192" v="6"/>
          <ac:picMkLst>
            <pc:docMk/>
            <pc:sldMk cId="1568548568" sldId="304"/>
            <ac:picMk id="6" creationId="{9F48A687-0661-8172-4F41-4F74258530B9}"/>
          </ac:picMkLst>
        </pc:picChg>
        <pc:picChg chg="add mod">
          <ac:chgData name="Ryan Yoshi Donnellan" userId="S::ryd5@nau.edu::d6753122-e4e3-42bb-8143-45f1365b0bfe" providerId="AD" clId="Web-{AD315937-9438-2B9D-88E4-81BE77653E4C}" dt="2025-04-28T22:46:49.476" v="11" actId="1076"/>
          <ac:picMkLst>
            <pc:docMk/>
            <pc:sldMk cId="1568548568" sldId="304"/>
            <ac:picMk id="7" creationId="{2C2D3312-843F-F34A-D34B-E291DA8FDBAA}"/>
          </ac:picMkLst>
        </pc:picChg>
      </pc:sldChg>
      <pc:sldChg chg="add replId">
        <pc:chgData name="Ryan Yoshi Donnellan" userId="S::ryd5@nau.edu::d6753122-e4e3-42bb-8143-45f1365b0bfe" providerId="AD" clId="Web-{AD315937-9438-2B9D-88E4-81BE77653E4C}" dt="2025-04-28T22:37:56.392" v="0"/>
        <pc:sldMkLst>
          <pc:docMk/>
          <pc:sldMk cId="1665714911" sldId="307"/>
        </pc:sldMkLst>
      </pc:sldChg>
      <pc:sldChg chg="addSp delSp modSp add replId addAnim">
        <pc:chgData name="Ryan Yoshi Donnellan" userId="S::ryd5@nau.edu::d6753122-e4e3-42bb-8143-45f1365b0bfe" providerId="AD" clId="Web-{AD315937-9438-2B9D-88E4-81BE77653E4C}" dt="2025-04-29T00:02:22.055" v="405" actId="20577"/>
        <pc:sldMkLst>
          <pc:docMk/>
          <pc:sldMk cId="225763983" sldId="308"/>
        </pc:sldMkLst>
        <pc:spChg chg="mod">
          <ac:chgData name="Ryan Yoshi Donnellan" userId="S::ryd5@nau.edu::d6753122-e4e3-42bb-8143-45f1365b0bfe" providerId="AD" clId="Web-{AD315937-9438-2B9D-88E4-81BE77653E4C}" dt="2025-04-29T00:02:22.055" v="405" actId="20577"/>
          <ac:spMkLst>
            <pc:docMk/>
            <pc:sldMk cId="225763983" sldId="308"/>
            <ac:spMk id="3" creationId="{5289DB70-0A7F-A956-31BB-60D03A84A04E}"/>
          </ac:spMkLst>
        </pc:spChg>
        <pc:spChg chg="mod">
          <ac:chgData name="Ryan Yoshi Donnellan" userId="S::ryd5@nau.edu::d6753122-e4e3-42bb-8143-45f1365b0bfe" providerId="AD" clId="Web-{AD315937-9438-2B9D-88E4-81BE77653E4C}" dt="2025-04-28T22:52:12.982" v="43" actId="20577"/>
          <ac:spMkLst>
            <pc:docMk/>
            <pc:sldMk cId="225763983" sldId="308"/>
            <ac:spMk id="9" creationId="{07ACA92A-3D00-0D45-8A18-AAAFD1BFF6A6}"/>
          </ac:spMkLst>
        </pc:spChg>
        <pc:spChg chg="mod">
          <ac:chgData name="Ryan Yoshi Donnellan" userId="S::ryd5@nau.edu::d6753122-e4e3-42bb-8143-45f1365b0bfe" providerId="AD" clId="Web-{AD315937-9438-2B9D-88E4-81BE77653E4C}" dt="2025-04-28T22:56:41.141" v="316" actId="20577"/>
          <ac:spMkLst>
            <pc:docMk/>
            <pc:sldMk cId="225763983" sldId="308"/>
            <ac:spMk id="12" creationId="{D64BDC43-38D9-C959-324E-D8D3401C2FEA}"/>
          </ac:spMkLst>
        </pc:spChg>
        <pc:picChg chg="add mod">
          <ac:chgData name="Ryan Yoshi Donnellan" userId="S::ryd5@nau.edu::d6753122-e4e3-42bb-8143-45f1365b0bfe" providerId="AD" clId="Web-{AD315937-9438-2B9D-88E4-81BE77653E4C}" dt="2025-04-28T22:52:44.172" v="49" actId="1076"/>
          <ac:picMkLst>
            <pc:docMk/>
            <pc:sldMk cId="225763983" sldId="308"/>
            <ac:picMk id="6" creationId="{7A122032-6B2F-F219-A0D6-21B5C80CCBB0}"/>
          </ac:picMkLst>
        </pc:picChg>
        <pc:picChg chg="del">
          <ac:chgData name="Ryan Yoshi Donnellan" userId="S::ryd5@nau.edu::d6753122-e4e3-42bb-8143-45f1365b0bfe" providerId="AD" clId="Web-{AD315937-9438-2B9D-88E4-81BE77653E4C}" dt="2025-04-28T22:52:16.530" v="44"/>
          <ac:picMkLst>
            <pc:docMk/>
            <pc:sldMk cId="225763983" sldId="308"/>
            <ac:picMk id="7" creationId="{81C5546C-DB4C-9F77-B94A-C46E88E88797}"/>
          </ac:picMkLst>
        </pc:picChg>
      </pc:sldChg>
      <pc:sldChg chg="addSp delSp modSp add ord replId">
        <pc:chgData name="Ryan Yoshi Donnellan" userId="S::ryd5@nau.edu::d6753122-e4e3-42bb-8143-45f1365b0bfe" providerId="AD" clId="Web-{AD315937-9438-2B9D-88E4-81BE77653E4C}" dt="2025-04-28T23:26:48.868" v="376" actId="20577"/>
        <pc:sldMkLst>
          <pc:docMk/>
          <pc:sldMk cId="3375227266" sldId="310"/>
        </pc:sldMkLst>
        <pc:spChg chg="del">
          <ac:chgData name="Ryan Yoshi Donnellan" userId="S::ryd5@nau.edu::d6753122-e4e3-42bb-8143-45f1365b0bfe" providerId="AD" clId="Web-{AD315937-9438-2B9D-88E4-81BE77653E4C}" dt="2025-04-28T23:24:55.806" v="346"/>
          <ac:spMkLst>
            <pc:docMk/>
            <pc:sldMk cId="3375227266" sldId="310"/>
            <ac:spMk id="3" creationId="{0EE22230-F7D4-086A-5560-4EC3E24E2E57}"/>
          </ac:spMkLst>
        </pc:spChg>
        <pc:spChg chg="del">
          <ac:chgData name="Ryan Yoshi Donnellan" userId="S::ryd5@nau.edu::d6753122-e4e3-42bb-8143-45f1365b0bfe" providerId="AD" clId="Web-{AD315937-9438-2B9D-88E4-81BE77653E4C}" dt="2025-04-28T23:24:51.946" v="345"/>
          <ac:spMkLst>
            <pc:docMk/>
            <pc:sldMk cId="3375227266" sldId="310"/>
            <ac:spMk id="7" creationId="{F7674F52-9611-E492-9500-CC3849CB87DD}"/>
          </ac:spMkLst>
        </pc:spChg>
        <pc:spChg chg="mod">
          <ac:chgData name="Ryan Yoshi Donnellan" userId="S::ryd5@nau.edu::d6753122-e4e3-42bb-8143-45f1365b0bfe" providerId="AD" clId="Web-{AD315937-9438-2B9D-88E4-81BE77653E4C}" dt="2025-04-28T23:22:42.275" v="318" actId="20577"/>
          <ac:spMkLst>
            <pc:docMk/>
            <pc:sldMk cId="3375227266" sldId="310"/>
            <ac:spMk id="9" creationId="{10289197-CCA5-2672-6B7D-F4E26029711D}"/>
          </ac:spMkLst>
        </pc:spChg>
        <pc:spChg chg="del">
          <ac:chgData name="Ryan Yoshi Donnellan" userId="S::ryd5@nau.edu::d6753122-e4e3-42bb-8143-45f1365b0bfe" providerId="AD" clId="Web-{AD315937-9438-2B9D-88E4-81BE77653E4C}" dt="2025-04-28T23:24:48.978" v="344"/>
          <ac:spMkLst>
            <pc:docMk/>
            <pc:sldMk cId="3375227266" sldId="310"/>
            <ac:spMk id="12" creationId="{FDB5B763-091F-6748-0D03-E81588E5BC20}"/>
          </ac:spMkLst>
        </pc:spChg>
        <pc:spChg chg="mod">
          <ac:chgData name="Ryan Yoshi Donnellan" userId="S::ryd5@nau.edu::d6753122-e4e3-42bb-8143-45f1365b0bfe" providerId="AD" clId="Web-{AD315937-9438-2B9D-88E4-81BE77653E4C}" dt="2025-04-28T23:26:48.868" v="376" actId="20577"/>
          <ac:spMkLst>
            <pc:docMk/>
            <pc:sldMk cId="3375227266" sldId="310"/>
            <ac:spMk id="13" creationId="{88ED326E-B318-F414-0690-8756E4A38890}"/>
          </ac:spMkLst>
        </pc:spChg>
        <pc:spChg chg="del mod">
          <ac:chgData name="Ryan Yoshi Donnellan" userId="S::ryd5@nau.edu::d6753122-e4e3-42bb-8143-45f1365b0bfe" providerId="AD" clId="Web-{AD315937-9438-2B9D-88E4-81BE77653E4C}" dt="2025-04-28T23:24:43.962" v="343"/>
          <ac:spMkLst>
            <pc:docMk/>
            <pc:sldMk cId="3375227266" sldId="310"/>
            <ac:spMk id="14" creationId="{CBFAAC4F-AC93-C781-ACD2-E7600970C461}"/>
          </ac:spMkLst>
        </pc:spChg>
        <pc:picChg chg="add mod">
          <ac:chgData name="Ryan Yoshi Donnellan" userId="S::ryd5@nau.edu::d6753122-e4e3-42bb-8143-45f1365b0bfe" providerId="AD" clId="Web-{AD315937-9438-2B9D-88E4-81BE77653E4C}" dt="2025-04-28T23:25:46.384" v="349" actId="1076"/>
          <ac:picMkLst>
            <pc:docMk/>
            <pc:sldMk cId="3375227266" sldId="310"/>
            <ac:picMk id="6" creationId="{BA6E8402-A2C0-AE2C-AE6A-F40332F9FAFD}"/>
          </ac:picMkLst>
        </pc:picChg>
      </pc:sldChg>
    </pc:docChg>
  </pc:docChgLst>
  <pc:docChgLst>
    <pc:chgData name="Ryan Yoshi Donnellan" userId="S::ryd5@nau.edu::d6753122-e4e3-42bb-8143-45f1365b0bfe" providerId="AD" clId="Web-{0A7BE767-EFE0-F85D-7C43-45D3E0944CCE}"/>
    <pc:docChg chg="addSld modSld sldOrd">
      <pc:chgData name="Ryan Yoshi Donnellan" userId="S::ryd5@nau.edu::d6753122-e4e3-42bb-8143-45f1365b0bfe" providerId="AD" clId="Web-{0A7BE767-EFE0-F85D-7C43-45D3E0944CCE}" dt="2025-03-31T23:29:25.882" v="2186" actId="20577"/>
      <pc:docMkLst>
        <pc:docMk/>
      </pc:docMkLst>
      <pc:sldChg chg="modNotes">
        <pc:chgData name="Ryan Yoshi Donnellan" userId="S::ryd5@nau.edu::d6753122-e4e3-42bb-8143-45f1365b0bfe" providerId="AD" clId="Web-{0A7BE767-EFE0-F85D-7C43-45D3E0944CCE}" dt="2025-03-31T21:18:52.170" v="1327"/>
        <pc:sldMkLst>
          <pc:docMk/>
          <pc:sldMk cId="3332688553" sldId="265"/>
        </pc:sldMkLst>
      </pc:sldChg>
      <pc:sldChg chg="modNotes">
        <pc:chgData name="Ryan Yoshi Donnellan" userId="S::ryd5@nau.edu::d6753122-e4e3-42bb-8143-45f1365b0bfe" providerId="AD" clId="Web-{0A7BE767-EFE0-F85D-7C43-45D3E0944CCE}" dt="2025-03-31T23:00:52.574" v="1517"/>
        <pc:sldMkLst>
          <pc:docMk/>
          <pc:sldMk cId="3753786430" sldId="269"/>
        </pc:sldMkLst>
      </pc:sldChg>
      <pc:sldChg chg="addSp delSp modSp modNotes">
        <pc:chgData name="Ryan Yoshi Donnellan" userId="S::ryd5@nau.edu::d6753122-e4e3-42bb-8143-45f1365b0bfe" providerId="AD" clId="Web-{0A7BE767-EFE0-F85D-7C43-45D3E0944CCE}" dt="2025-03-31T23:14:39.532" v="2053" actId="1076"/>
        <pc:sldMkLst>
          <pc:docMk/>
          <pc:sldMk cId="2411832796" sldId="274"/>
        </pc:sldMkLst>
        <pc:spChg chg="mod">
          <ac:chgData name="Ryan Yoshi Donnellan" userId="S::ryd5@nau.edu::d6753122-e4e3-42bb-8143-45f1365b0bfe" providerId="AD" clId="Web-{0A7BE767-EFE0-F85D-7C43-45D3E0944CCE}" dt="2025-03-31T23:14:34.001" v="2052" actId="1076"/>
          <ac:spMkLst>
            <pc:docMk/>
            <pc:sldMk cId="2411832796" sldId="274"/>
            <ac:spMk id="7" creationId="{E1719735-A0DD-1D18-4F77-E47AF89DC666}"/>
          </ac:spMkLst>
        </pc:spChg>
        <pc:spChg chg="mod">
          <ac:chgData name="Ryan Yoshi Donnellan" userId="S::ryd5@nau.edu::d6753122-e4e3-42bb-8143-45f1365b0bfe" providerId="AD" clId="Web-{0A7BE767-EFE0-F85D-7C43-45D3E0944CCE}" dt="2025-03-31T23:14:29.173" v="2051" actId="1076"/>
          <ac:spMkLst>
            <pc:docMk/>
            <pc:sldMk cId="2411832796" sldId="274"/>
            <ac:spMk id="12" creationId="{454B9659-D256-3A36-41E7-C9C3B28ED2E5}"/>
          </ac:spMkLst>
        </pc:spChg>
        <pc:spChg chg="mod">
          <ac:chgData name="Ryan Yoshi Donnellan" userId="S::ryd5@nau.edu::d6753122-e4e3-42bb-8143-45f1365b0bfe" providerId="AD" clId="Web-{0A7BE767-EFE0-F85D-7C43-45D3E0944CCE}" dt="2025-03-31T23:14:39.532" v="2053" actId="1076"/>
          <ac:spMkLst>
            <pc:docMk/>
            <pc:sldMk cId="2411832796" sldId="274"/>
            <ac:spMk id="14" creationId="{1E4BD8D0-876D-4C92-8FEC-ACF17DF55D6E}"/>
          </ac:spMkLst>
        </pc:spChg>
        <pc:picChg chg="add mod">
          <ac:chgData name="Ryan Yoshi Donnellan" userId="S::ryd5@nau.edu::d6753122-e4e3-42bb-8143-45f1365b0bfe" providerId="AD" clId="Web-{0A7BE767-EFE0-F85D-7C43-45D3E0944CCE}" dt="2025-03-31T22:46:44.413" v="1345"/>
          <ac:picMkLst>
            <pc:docMk/>
            <pc:sldMk cId="2411832796" sldId="274"/>
            <ac:picMk id="5" creationId="{5D191A60-718E-43E5-20A9-2EA953C547DF}"/>
          </ac:picMkLst>
        </pc:picChg>
        <pc:picChg chg="add mod modCrop">
          <ac:chgData name="Ryan Yoshi Donnellan" userId="S::ryd5@nau.edu::d6753122-e4e3-42bb-8143-45f1365b0bfe" providerId="AD" clId="Web-{0A7BE767-EFE0-F85D-7C43-45D3E0944CCE}" dt="2025-03-31T22:43:31.220" v="1344" actId="14100"/>
          <ac:picMkLst>
            <pc:docMk/>
            <pc:sldMk cId="2411832796" sldId="274"/>
            <ac:picMk id="6" creationId="{4811C856-2EA7-E1EF-2010-3B062B63A4A4}"/>
          </ac:picMkLst>
        </pc:picChg>
      </pc:sldChg>
      <pc:sldChg chg="modSp modNotes">
        <pc:chgData name="Ryan Yoshi Donnellan" userId="S::ryd5@nau.edu::d6753122-e4e3-42bb-8143-45f1365b0bfe" providerId="AD" clId="Web-{0A7BE767-EFE0-F85D-7C43-45D3E0944CCE}" dt="2025-03-31T23:28:37.991" v="2167" actId="20577"/>
        <pc:sldMkLst>
          <pc:docMk/>
          <pc:sldMk cId="1371503628" sldId="275"/>
        </pc:sldMkLst>
        <pc:spChg chg="mod">
          <ac:chgData name="Ryan Yoshi Donnellan" userId="S::ryd5@nau.edu::d6753122-e4e3-42bb-8143-45f1365b0bfe" providerId="AD" clId="Web-{0A7BE767-EFE0-F85D-7C43-45D3E0944CCE}" dt="2025-03-31T23:28:37.991" v="2167" actId="20577"/>
          <ac:spMkLst>
            <pc:docMk/>
            <pc:sldMk cId="1371503628" sldId="275"/>
            <ac:spMk id="6" creationId="{6A11A8DA-7F63-5344-4104-EE3792427A9E}"/>
          </ac:spMkLst>
        </pc:spChg>
      </pc:sldChg>
      <pc:sldChg chg="modSp modNotes">
        <pc:chgData name="Ryan Yoshi Donnellan" userId="S::ryd5@nau.edu::d6753122-e4e3-42bb-8143-45f1365b0bfe" providerId="AD" clId="Web-{0A7BE767-EFE0-F85D-7C43-45D3E0944CCE}" dt="2025-03-31T23:22:21.387" v="2115" actId="20577"/>
        <pc:sldMkLst>
          <pc:docMk/>
          <pc:sldMk cId="2095348991" sldId="276"/>
        </pc:sldMkLst>
        <pc:spChg chg="mod">
          <ac:chgData name="Ryan Yoshi Donnellan" userId="S::ryd5@nau.edu::d6753122-e4e3-42bb-8143-45f1365b0bfe" providerId="AD" clId="Web-{0A7BE767-EFE0-F85D-7C43-45D3E0944CCE}" dt="2025-03-31T21:18:10.793" v="1272" actId="20577"/>
          <ac:spMkLst>
            <pc:docMk/>
            <pc:sldMk cId="2095348991" sldId="276"/>
            <ac:spMk id="9" creationId="{CAE21390-18BF-08A7-AF3E-F73828CA117F}"/>
          </ac:spMkLst>
        </pc:spChg>
        <pc:spChg chg="mod">
          <ac:chgData name="Ryan Yoshi Donnellan" userId="S::ryd5@nau.edu::d6753122-e4e3-42bb-8143-45f1365b0bfe" providerId="AD" clId="Web-{0A7BE767-EFE0-F85D-7C43-45D3E0944CCE}" dt="2025-03-31T23:22:21.387" v="2115" actId="20577"/>
          <ac:spMkLst>
            <pc:docMk/>
            <pc:sldMk cId="2095348991" sldId="276"/>
            <ac:spMk id="10" creationId="{3372F951-1810-AF46-46BA-FEB6EAEB902D}"/>
          </ac:spMkLst>
        </pc:spChg>
        <pc:spChg chg="mod">
          <ac:chgData name="Ryan Yoshi Donnellan" userId="S::ryd5@nau.edu::d6753122-e4e3-42bb-8143-45f1365b0bfe" providerId="AD" clId="Web-{0A7BE767-EFE0-F85D-7C43-45D3E0944CCE}" dt="2025-03-31T23:19:21.149" v="2055" actId="20577"/>
          <ac:spMkLst>
            <pc:docMk/>
            <pc:sldMk cId="2095348991" sldId="276"/>
            <ac:spMk id="16" creationId="{DBECFBC4-9CFF-4588-E420-E8CD02644352}"/>
          </ac:spMkLst>
        </pc:spChg>
      </pc:sldChg>
      <pc:sldChg chg="modSp modNotes">
        <pc:chgData name="Ryan Yoshi Donnellan" userId="S::ryd5@nau.edu::d6753122-e4e3-42bb-8143-45f1365b0bfe" providerId="AD" clId="Web-{0A7BE767-EFE0-F85D-7C43-45D3E0944CCE}" dt="2025-03-31T23:21:51.355" v="2100" actId="20577"/>
        <pc:sldMkLst>
          <pc:docMk/>
          <pc:sldMk cId="2202928875" sldId="290"/>
        </pc:sldMkLst>
        <pc:spChg chg="mod">
          <ac:chgData name="Ryan Yoshi Donnellan" userId="S::ryd5@nau.edu::d6753122-e4e3-42bb-8143-45f1365b0bfe" providerId="AD" clId="Web-{0A7BE767-EFE0-F85D-7C43-45D3E0944CCE}" dt="2025-03-31T23:21:51.355" v="2100" actId="20577"/>
          <ac:spMkLst>
            <pc:docMk/>
            <pc:sldMk cId="2202928875" sldId="290"/>
            <ac:spMk id="2" creationId="{6A9720BD-F1A4-44B5-BE47-577F2EB035AD}"/>
          </ac:spMkLst>
        </pc:spChg>
      </pc:sldChg>
      <pc:sldChg chg="modNotes">
        <pc:chgData name="Ryan Yoshi Donnellan" userId="S::ryd5@nau.edu::d6753122-e4e3-42bb-8143-45f1365b0bfe" providerId="AD" clId="Web-{0A7BE767-EFE0-F85D-7C43-45D3E0944CCE}" dt="2025-03-31T21:50:40.802" v="1330"/>
        <pc:sldMkLst>
          <pc:docMk/>
          <pc:sldMk cId="2610745613" sldId="291"/>
        </pc:sldMkLst>
      </pc:sldChg>
      <pc:sldChg chg="modSp">
        <pc:chgData name="Ryan Yoshi Donnellan" userId="S::ryd5@nau.edu::d6753122-e4e3-42bb-8143-45f1365b0bfe" providerId="AD" clId="Web-{0A7BE767-EFE0-F85D-7C43-45D3E0944CCE}" dt="2025-03-31T23:23:04.014" v="2133" actId="20577"/>
        <pc:sldMkLst>
          <pc:docMk/>
          <pc:sldMk cId="108774522" sldId="295"/>
        </pc:sldMkLst>
        <pc:spChg chg="mod">
          <ac:chgData name="Ryan Yoshi Donnellan" userId="S::ryd5@nau.edu::d6753122-e4e3-42bb-8143-45f1365b0bfe" providerId="AD" clId="Web-{0A7BE767-EFE0-F85D-7C43-45D3E0944CCE}" dt="2025-03-31T23:23:04.014" v="2133" actId="20577"/>
          <ac:spMkLst>
            <pc:docMk/>
            <pc:sldMk cId="108774522" sldId="295"/>
            <ac:spMk id="10" creationId="{74747A0A-9AAE-0B73-5272-8987CB8BDFFC}"/>
          </ac:spMkLst>
        </pc:spChg>
      </pc:sldChg>
      <pc:sldChg chg="modSp">
        <pc:chgData name="Ryan Yoshi Donnellan" userId="S::ryd5@nau.edu::d6753122-e4e3-42bb-8143-45f1365b0bfe" providerId="AD" clId="Web-{0A7BE767-EFE0-F85D-7C43-45D3E0944CCE}" dt="2025-03-31T23:21:46.152" v="2093" actId="20577"/>
        <pc:sldMkLst>
          <pc:docMk/>
          <pc:sldMk cId="4155956599" sldId="296"/>
        </pc:sldMkLst>
        <pc:spChg chg="mod">
          <ac:chgData name="Ryan Yoshi Donnellan" userId="S::ryd5@nau.edu::d6753122-e4e3-42bb-8143-45f1365b0bfe" providerId="AD" clId="Web-{0A7BE767-EFE0-F85D-7C43-45D3E0944CCE}" dt="2025-03-31T23:21:46.152" v="2093" actId="20577"/>
          <ac:spMkLst>
            <pc:docMk/>
            <pc:sldMk cId="4155956599" sldId="296"/>
            <ac:spMk id="2" creationId="{0617142B-FF83-B90B-FC0A-6926D3BE0F5B}"/>
          </ac:spMkLst>
        </pc:spChg>
      </pc:sldChg>
      <pc:sldChg chg="modSp">
        <pc:chgData name="Ryan Yoshi Donnellan" userId="S::ryd5@nau.edu::d6753122-e4e3-42bb-8143-45f1365b0bfe" providerId="AD" clId="Web-{0A7BE767-EFE0-F85D-7C43-45D3E0944CCE}" dt="2025-03-31T23:21:57.731" v="2105" actId="20577"/>
        <pc:sldMkLst>
          <pc:docMk/>
          <pc:sldMk cId="3981921207" sldId="297"/>
        </pc:sldMkLst>
        <pc:spChg chg="mod">
          <ac:chgData name="Ryan Yoshi Donnellan" userId="S::ryd5@nau.edu::d6753122-e4e3-42bb-8143-45f1365b0bfe" providerId="AD" clId="Web-{0A7BE767-EFE0-F85D-7C43-45D3E0944CCE}" dt="2025-03-31T23:21:57.731" v="2105" actId="20577"/>
          <ac:spMkLst>
            <pc:docMk/>
            <pc:sldMk cId="3981921207" sldId="297"/>
            <ac:spMk id="2" creationId="{7654181F-8BDC-FE7B-FEB5-B2F03573175D}"/>
          </ac:spMkLst>
        </pc:spChg>
      </pc:sldChg>
      <pc:sldChg chg="delSp modSp modNotes">
        <pc:chgData name="Ryan Yoshi Donnellan" userId="S::ryd5@nau.edu::d6753122-e4e3-42bb-8143-45f1365b0bfe" providerId="AD" clId="Web-{0A7BE767-EFE0-F85D-7C43-45D3E0944CCE}" dt="2025-03-31T23:27:24.520" v="2155" actId="20577"/>
        <pc:sldMkLst>
          <pc:docMk/>
          <pc:sldMk cId="3567412747" sldId="298"/>
        </pc:sldMkLst>
        <pc:spChg chg="mod">
          <ac:chgData name="Ryan Yoshi Donnellan" userId="S::ryd5@nau.edu::d6753122-e4e3-42bb-8143-45f1365b0bfe" providerId="AD" clId="Web-{0A7BE767-EFE0-F85D-7C43-45D3E0944CCE}" dt="2025-03-31T23:27:24.520" v="2155" actId="20577"/>
          <ac:spMkLst>
            <pc:docMk/>
            <pc:sldMk cId="3567412747" sldId="298"/>
            <ac:spMk id="3" creationId="{767150CA-DFA8-2E69-FD41-3A7ECB7973C9}"/>
          </ac:spMkLst>
        </pc:spChg>
        <pc:spChg chg="mod">
          <ac:chgData name="Ryan Yoshi Donnellan" userId="S::ryd5@nau.edu::d6753122-e4e3-42bb-8143-45f1365b0bfe" providerId="AD" clId="Web-{0A7BE767-EFE0-F85D-7C43-45D3E0944CCE}" dt="2025-03-31T21:10:11.557" v="840" actId="1076"/>
          <ac:spMkLst>
            <pc:docMk/>
            <pc:sldMk cId="3567412747" sldId="298"/>
            <ac:spMk id="14" creationId="{63F553FD-072F-085A-DBB7-7D85B3073EC9}"/>
          </ac:spMkLst>
        </pc:spChg>
        <pc:spChg chg="mod">
          <ac:chgData name="Ryan Yoshi Donnellan" userId="S::ryd5@nau.edu::d6753122-e4e3-42bb-8143-45f1365b0bfe" providerId="AD" clId="Web-{0A7BE767-EFE0-F85D-7C43-45D3E0944CCE}" dt="2025-03-31T21:09:55.712" v="801" actId="1076"/>
          <ac:spMkLst>
            <pc:docMk/>
            <pc:sldMk cId="3567412747" sldId="298"/>
            <ac:spMk id="17" creationId="{BC481890-93E2-907D-F45E-31279E728E93}"/>
          </ac:spMkLst>
        </pc:spChg>
        <pc:graphicFrameChg chg="mod modGraphic">
          <ac:chgData name="Ryan Yoshi Donnellan" userId="S::ryd5@nau.edu::d6753122-e4e3-42bb-8143-45f1365b0bfe" providerId="AD" clId="Web-{0A7BE767-EFE0-F85D-7C43-45D3E0944CCE}" dt="2025-03-31T21:10:18.010" v="842" actId="1076"/>
          <ac:graphicFrameMkLst>
            <pc:docMk/>
            <pc:sldMk cId="3567412747" sldId="298"/>
            <ac:graphicFrameMk id="10" creationId="{4D3A5921-4505-042B-1731-D3916C4208DB}"/>
          </ac:graphicFrameMkLst>
        </pc:graphicFrameChg>
      </pc:sldChg>
      <pc:sldChg chg="modSp modNotes">
        <pc:chgData name="Ryan Yoshi Donnellan" userId="S::ryd5@nau.edu::d6753122-e4e3-42bb-8143-45f1365b0bfe" providerId="AD" clId="Web-{0A7BE767-EFE0-F85D-7C43-45D3E0944CCE}" dt="2025-03-31T23:29:25.882" v="2186" actId="20577"/>
        <pc:sldMkLst>
          <pc:docMk/>
          <pc:sldMk cId="2101067651" sldId="299"/>
        </pc:sldMkLst>
        <pc:spChg chg="mod">
          <ac:chgData name="Ryan Yoshi Donnellan" userId="S::ryd5@nau.edu::d6753122-e4e3-42bb-8143-45f1365b0bfe" providerId="AD" clId="Web-{0A7BE767-EFE0-F85D-7C43-45D3E0944CCE}" dt="2025-03-31T23:29:25.882" v="2186" actId="20577"/>
          <ac:spMkLst>
            <pc:docMk/>
            <pc:sldMk cId="2101067651" sldId="299"/>
            <ac:spMk id="6" creationId="{44E3C3E5-B653-ACDE-2078-B6C3D7CAC2CC}"/>
          </ac:spMkLst>
        </pc:spChg>
        <pc:spChg chg="mod">
          <ac:chgData name="Ryan Yoshi Donnellan" userId="S::ryd5@nau.edu::d6753122-e4e3-42bb-8143-45f1365b0bfe" providerId="AD" clId="Web-{0A7BE767-EFE0-F85D-7C43-45D3E0944CCE}" dt="2025-03-31T23:10:27.901" v="2049" actId="20577"/>
          <ac:spMkLst>
            <pc:docMk/>
            <pc:sldMk cId="2101067651" sldId="299"/>
            <ac:spMk id="7" creationId="{C3B4E840-81CE-C6CB-A5EF-6F15D935042D}"/>
          </ac:spMkLst>
        </pc:spChg>
        <pc:spChg chg="mod">
          <ac:chgData name="Ryan Yoshi Donnellan" userId="S::ryd5@nau.edu::d6753122-e4e3-42bb-8143-45f1365b0bfe" providerId="AD" clId="Web-{0A7BE767-EFE0-F85D-7C43-45D3E0944CCE}" dt="2025-03-31T19:21:21.020" v="236" actId="20577"/>
          <ac:spMkLst>
            <pc:docMk/>
            <pc:sldMk cId="2101067651" sldId="299"/>
            <ac:spMk id="9" creationId="{CB71DA64-F081-D10C-CDAF-67308125DBB5}"/>
          </ac:spMkLst>
        </pc:spChg>
      </pc:sldChg>
      <pc:sldChg chg="addSp delSp modSp addAnim modNotes">
        <pc:chgData name="Ryan Yoshi Donnellan" userId="S::ryd5@nau.edu::d6753122-e4e3-42bb-8143-45f1365b0bfe" providerId="AD" clId="Web-{0A7BE767-EFE0-F85D-7C43-45D3E0944CCE}" dt="2025-03-31T23:09:46.697" v="1990" actId="20577"/>
        <pc:sldMkLst>
          <pc:docMk/>
          <pc:sldMk cId="1568548568" sldId="300"/>
        </pc:sldMkLst>
        <pc:spChg chg="mod">
          <ac:chgData name="Ryan Yoshi Donnellan" userId="S::ryd5@nau.edu::d6753122-e4e3-42bb-8143-45f1365b0bfe" providerId="AD" clId="Web-{0A7BE767-EFE0-F85D-7C43-45D3E0944CCE}" dt="2025-03-31T19:21:31.036" v="242" actId="20577"/>
          <ac:spMkLst>
            <pc:docMk/>
            <pc:sldMk cId="1568548568" sldId="300"/>
            <ac:spMk id="9" creationId="{B0516598-2E0C-ED5F-CC6C-14D5097B4466}"/>
          </ac:spMkLst>
        </pc:spChg>
        <pc:spChg chg="add mod">
          <ac:chgData name="Ryan Yoshi Donnellan" userId="S::ryd5@nau.edu::d6753122-e4e3-42bb-8143-45f1365b0bfe" providerId="AD" clId="Web-{0A7BE767-EFE0-F85D-7C43-45D3E0944CCE}" dt="2025-03-31T23:09:46.697" v="1990" actId="20577"/>
          <ac:spMkLst>
            <pc:docMk/>
            <pc:sldMk cId="1568548568" sldId="300"/>
            <ac:spMk id="12" creationId="{D4BE20D7-A056-4C7C-E9E8-AEF493508ADA}"/>
          </ac:spMkLst>
        </pc:spChg>
        <pc:picChg chg="add mod">
          <ac:chgData name="Ryan Yoshi Donnellan" userId="S::ryd5@nau.edu::d6753122-e4e3-42bb-8143-45f1365b0bfe" providerId="AD" clId="Web-{0A7BE767-EFE0-F85D-7C43-45D3E0944CCE}" dt="2025-03-31T19:18:00.950" v="12" actId="14100"/>
          <ac:picMkLst>
            <pc:docMk/>
            <pc:sldMk cId="1568548568" sldId="300"/>
            <ac:picMk id="6" creationId="{9F48A687-0661-8172-4F41-4F74258530B9}"/>
          </ac:picMkLst>
        </pc:picChg>
      </pc:sldChg>
      <pc:sldChg chg="addSp modSp modNotes">
        <pc:chgData name="Ryan Yoshi Donnellan" userId="S::ryd5@nau.edu::d6753122-e4e3-42bb-8143-45f1365b0bfe" providerId="AD" clId="Web-{0A7BE767-EFE0-F85D-7C43-45D3E0944CCE}" dt="2025-03-31T23:09:06.118" v="1985" actId="20577"/>
        <pc:sldMkLst>
          <pc:docMk/>
          <pc:sldMk cId="3729309582" sldId="301"/>
        </pc:sldMkLst>
        <pc:spChg chg="add mod">
          <ac:chgData name="Ryan Yoshi Donnellan" userId="S::ryd5@nau.edu::d6753122-e4e3-42bb-8143-45f1365b0bfe" providerId="AD" clId="Web-{0A7BE767-EFE0-F85D-7C43-45D3E0944CCE}" dt="2025-03-31T23:09:06.118" v="1985" actId="20577"/>
          <ac:spMkLst>
            <pc:docMk/>
            <pc:sldMk cId="3729309582" sldId="301"/>
            <ac:spMk id="10" creationId="{F51A7C7A-2CA4-A562-1C32-0595ACD3BCAD}"/>
          </ac:spMkLst>
        </pc:spChg>
        <pc:picChg chg="mod">
          <ac:chgData name="Ryan Yoshi Donnellan" userId="S::ryd5@nau.edu::d6753122-e4e3-42bb-8143-45f1365b0bfe" providerId="AD" clId="Web-{0A7BE767-EFE0-F85D-7C43-45D3E0944CCE}" dt="2025-03-31T23:06:31.348" v="1862" actId="1076"/>
          <ac:picMkLst>
            <pc:docMk/>
            <pc:sldMk cId="3729309582" sldId="301"/>
            <ac:picMk id="2" creationId="{D388CC18-4DAF-E352-2115-056DAB48A975}"/>
          </ac:picMkLst>
        </pc:picChg>
        <pc:picChg chg="ord">
          <ac:chgData name="Ryan Yoshi Donnellan" userId="S::ryd5@nau.edu::d6753122-e4e3-42bb-8143-45f1365b0bfe" providerId="AD" clId="Web-{0A7BE767-EFE0-F85D-7C43-45D3E0944CCE}" dt="2025-03-31T23:06:44.458" v="1864"/>
          <ac:picMkLst>
            <pc:docMk/>
            <pc:sldMk cId="3729309582" sldId="301"/>
            <ac:picMk id="4" creationId="{3A6E541C-8676-5D21-430F-320D5157814B}"/>
          </ac:picMkLst>
        </pc:picChg>
        <pc:picChg chg="mod">
          <ac:chgData name="Ryan Yoshi Donnellan" userId="S::ryd5@nau.edu::d6753122-e4e3-42bb-8143-45f1365b0bfe" providerId="AD" clId="Web-{0A7BE767-EFE0-F85D-7C43-45D3E0944CCE}" dt="2025-03-31T23:06:37.880" v="1863" actId="1076"/>
          <ac:picMkLst>
            <pc:docMk/>
            <pc:sldMk cId="3729309582" sldId="301"/>
            <ac:picMk id="7" creationId="{E4B3FA3E-27D0-FE38-1979-6E71BC2BAF9D}"/>
          </ac:picMkLst>
        </pc:picChg>
      </pc:sldChg>
      <pc:sldChg chg="addSp delSp modSp add replId modNotes">
        <pc:chgData name="Ryan Yoshi Donnellan" userId="S::ryd5@nau.edu::d6753122-e4e3-42bb-8143-45f1365b0bfe" providerId="AD" clId="Web-{0A7BE767-EFE0-F85D-7C43-45D3E0944CCE}" dt="2025-03-31T23:29:00.350" v="2170" actId="20577"/>
        <pc:sldMkLst>
          <pc:docMk/>
          <pc:sldMk cId="1548338990" sldId="302"/>
        </pc:sldMkLst>
        <pc:spChg chg="mod">
          <ac:chgData name="Ryan Yoshi Donnellan" userId="S::ryd5@nau.edu::d6753122-e4e3-42bb-8143-45f1365b0bfe" providerId="AD" clId="Web-{0A7BE767-EFE0-F85D-7C43-45D3E0944CCE}" dt="2025-03-31T22:53:07.016" v="1384" actId="1076"/>
          <ac:spMkLst>
            <pc:docMk/>
            <pc:sldMk cId="1548338990" sldId="302"/>
            <ac:spMk id="5" creationId="{24998C5B-2B57-378A-C685-1855635BD52D}"/>
          </ac:spMkLst>
        </pc:spChg>
        <pc:spChg chg="mod">
          <ac:chgData name="Ryan Yoshi Donnellan" userId="S::ryd5@nau.edu::d6753122-e4e3-42bb-8143-45f1365b0bfe" providerId="AD" clId="Web-{0A7BE767-EFE0-F85D-7C43-45D3E0944CCE}" dt="2025-03-31T22:53:07.016" v="1385" actId="1076"/>
          <ac:spMkLst>
            <pc:docMk/>
            <pc:sldMk cId="1548338990" sldId="302"/>
            <ac:spMk id="6" creationId="{33F1EC05-4FB2-2D71-5A05-698644410CBD}"/>
          </ac:spMkLst>
        </pc:spChg>
        <pc:spChg chg="add mod">
          <ac:chgData name="Ryan Yoshi Donnellan" userId="S::ryd5@nau.edu::d6753122-e4e3-42bb-8143-45f1365b0bfe" providerId="AD" clId="Web-{0A7BE767-EFE0-F85D-7C43-45D3E0944CCE}" dt="2025-03-31T22:52:55.266" v="1382" actId="1076"/>
          <ac:spMkLst>
            <pc:docMk/>
            <pc:sldMk cId="1548338990" sldId="302"/>
            <ac:spMk id="7" creationId="{28824BBC-0B79-1B79-D46F-C626A9C21E3C}"/>
          </ac:spMkLst>
        </pc:spChg>
        <pc:spChg chg="mod">
          <ac:chgData name="Ryan Yoshi Donnellan" userId="S::ryd5@nau.edu::d6753122-e4e3-42bb-8143-45f1365b0bfe" providerId="AD" clId="Web-{0A7BE767-EFE0-F85D-7C43-45D3E0944CCE}" dt="2025-03-31T23:29:00.350" v="2170" actId="20577"/>
          <ac:spMkLst>
            <pc:docMk/>
            <pc:sldMk cId="1548338990" sldId="302"/>
            <ac:spMk id="9" creationId="{8822F8D2-3508-4BD7-70B9-C7385C3EA335}"/>
          </ac:spMkLst>
        </pc:spChg>
        <pc:spChg chg="add mod">
          <ac:chgData name="Ryan Yoshi Donnellan" userId="S::ryd5@nau.edu::d6753122-e4e3-42bb-8143-45f1365b0bfe" providerId="AD" clId="Web-{0A7BE767-EFE0-F85D-7C43-45D3E0944CCE}" dt="2025-03-31T22:57:00.897" v="1497" actId="20577"/>
          <ac:spMkLst>
            <pc:docMk/>
            <pc:sldMk cId="1548338990" sldId="302"/>
            <ac:spMk id="12" creationId="{868717D7-B35F-CFEF-C054-D1448B170A5B}"/>
          </ac:spMkLst>
        </pc:spChg>
        <pc:spChg chg="add mod">
          <ac:chgData name="Ryan Yoshi Donnellan" userId="S::ryd5@nau.edu::d6753122-e4e3-42bb-8143-45f1365b0bfe" providerId="AD" clId="Web-{0A7BE767-EFE0-F85D-7C43-45D3E0944CCE}" dt="2025-03-31T22:53:55.642" v="1402" actId="20577"/>
          <ac:spMkLst>
            <pc:docMk/>
            <pc:sldMk cId="1548338990" sldId="302"/>
            <ac:spMk id="13" creationId="{AB690E62-56C0-19B7-C600-4161DFF39516}"/>
          </ac:spMkLst>
        </pc:spChg>
        <pc:picChg chg="add mod">
          <ac:chgData name="Ryan Yoshi Donnellan" userId="S::ryd5@nau.edu::d6753122-e4e3-42bb-8143-45f1365b0bfe" providerId="AD" clId="Web-{0A7BE767-EFE0-F85D-7C43-45D3E0944CCE}" dt="2025-03-31T22:53:09.563" v="1386" actId="1076"/>
          <ac:picMkLst>
            <pc:docMk/>
            <pc:sldMk cId="1548338990" sldId="302"/>
            <ac:picMk id="8" creationId="{01A21BB2-8CF9-45D8-BF0D-9836B09B6327}"/>
          </ac:picMkLst>
        </pc:picChg>
      </pc:sldChg>
      <pc:sldChg chg="modNotes">
        <pc:chgData name="Ryan Yoshi Donnellan" userId="S::ryd5@nau.edu::d6753122-e4e3-42bb-8143-45f1365b0bfe" providerId="AD" clId="Web-{0A7BE767-EFE0-F85D-7C43-45D3E0944CCE}" dt="2025-03-31T21:50:43.958" v="1331"/>
        <pc:sldMkLst>
          <pc:docMk/>
          <pc:sldMk cId="3482250376" sldId="303"/>
        </pc:sldMkLst>
      </pc:sldChg>
      <pc:sldChg chg="modNotes">
        <pc:chgData name="Ryan Yoshi Donnellan" userId="S::ryd5@nau.edu::d6753122-e4e3-42bb-8143-45f1365b0bfe" providerId="AD" clId="Web-{0A7BE767-EFE0-F85D-7C43-45D3E0944CCE}" dt="2025-03-31T21:01:22.723" v="500"/>
        <pc:sldMkLst>
          <pc:docMk/>
          <pc:sldMk cId="2433987650" sldId="304"/>
        </pc:sldMkLst>
      </pc:sldChg>
      <pc:sldChg chg="addSp delSp modSp">
        <pc:chgData name="Ryan Yoshi Donnellan" userId="S::ryd5@nau.edu::d6753122-e4e3-42bb-8143-45f1365b0bfe" providerId="AD" clId="Web-{0A7BE767-EFE0-F85D-7C43-45D3E0944CCE}" dt="2025-03-31T23:27:51.271" v="2161" actId="20577"/>
        <pc:sldMkLst>
          <pc:docMk/>
          <pc:sldMk cId="3010212318" sldId="305"/>
        </pc:sldMkLst>
        <pc:spChg chg="mod">
          <ac:chgData name="Ryan Yoshi Donnellan" userId="S::ryd5@nau.edu::d6753122-e4e3-42bb-8143-45f1365b0bfe" providerId="AD" clId="Web-{0A7BE767-EFE0-F85D-7C43-45D3E0944CCE}" dt="2025-03-31T23:27:51.271" v="2161" actId="20577"/>
          <ac:spMkLst>
            <pc:docMk/>
            <pc:sldMk cId="3010212318" sldId="305"/>
            <ac:spMk id="3" creationId="{23D4D101-8E40-0282-184A-5EFE8F4FD883}"/>
          </ac:spMkLst>
        </pc:spChg>
        <pc:spChg chg="mod">
          <ac:chgData name="Ryan Yoshi Donnellan" userId="S::ryd5@nau.edu::d6753122-e4e3-42bb-8143-45f1365b0bfe" providerId="AD" clId="Web-{0A7BE767-EFE0-F85D-7C43-45D3E0944CCE}" dt="2025-03-31T21:11:05.029" v="894" actId="20577"/>
          <ac:spMkLst>
            <pc:docMk/>
            <pc:sldMk cId="3010212318" sldId="305"/>
            <ac:spMk id="17" creationId="{ACDBE3AD-15E6-1C3A-D8D4-24C078C857D1}"/>
          </ac:spMkLst>
        </pc:spChg>
        <pc:graphicFrameChg chg="mod modGraphic">
          <ac:chgData name="Ryan Yoshi Donnellan" userId="S::ryd5@nau.edu::d6753122-e4e3-42bb-8143-45f1365b0bfe" providerId="AD" clId="Web-{0A7BE767-EFE0-F85D-7C43-45D3E0944CCE}" dt="2025-03-31T21:10:53.591" v="887"/>
          <ac:graphicFrameMkLst>
            <pc:docMk/>
            <pc:sldMk cId="3010212318" sldId="305"/>
            <ac:graphicFrameMk id="10" creationId="{BFB3CD52-A5E5-716B-03EB-C7266CE246F9}"/>
          </ac:graphicFrameMkLst>
        </pc:graphicFrameChg>
      </pc:sldChg>
      <pc:sldChg chg="modSp ord">
        <pc:chgData name="Ryan Yoshi Donnellan" userId="S::ryd5@nau.edu::d6753122-e4e3-42bb-8143-45f1365b0bfe" providerId="AD" clId="Web-{0A7BE767-EFE0-F85D-7C43-45D3E0944CCE}" dt="2025-03-31T23:26:16.878" v="2148" actId="14100"/>
        <pc:sldMkLst>
          <pc:docMk/>
          <pc:sldMk cId="2079926684" sldId="306"/>
        </pc:sldMkLst>
        <pc:spChg chg="mod">
          <ac:chgData name="Ryan Yoshi Donnellan" userId="S::ryd5@nau.edu::d6753122-e4e3-42bb-8143-45f1365b0bfe" providerId="AD" clId="Web-{0A7BE767-EFE0-F85D-7C43-45D3E0944CCE}" dt="2025-03-31T23:26:16.878" v="2148" actId="14100"/>
          <ac:spMkLst>
            <pc:docMk/>
            <pc:sldMk cId="2079926684" sldId="306"/>
            <ac:spMk id="8" creationId="{AAAA89EF-F337-18E9-3438-C10BD27A2AF7}"/>
          </ac:spMkLst>
        </pc:spChg>
      </pc:sldChg>
      <pc:sldChg chg="delSp modSp add replId">
        <pc:chgData name="Ryan Yoshi Donnellan" userId="S::ryd5@nau.edu::d6753122-e4e3-42bb-8143-45f1365b0bfe" providerId="AD" clId="Web-{0A7BE767-EFE0-F85D-7C43-45D3E0944CCE}" dt="2025-03-31T23:25:54.330" v="2147" actId="20577"/>
        <pc:sldMkLst>
          <pc:docMk/>
          <pc:sldMk cId="1626827508" sldId="307"/>
        </pc:sldMkLst>
        <pc:spChg chg="mod">
          <ac:chgData name="Ryan Yoshi Donnellan" userId="S::ryd5@nau.edu::d6753122-e4e3-42bb-8143-45f1365b0bfe" providerId="AD" clId="Web-{0A7BE767-EFE0-F85D-7C43-45D3E0944CCE}" dt="2025-03-31T22:58:10.555" v="1508" actId="20577"/>
          <ac:spMkLst>
            <pc:docMk/>
            <pc:sldMk cId="1626827508" sldId="307"/>
            <ac:spMk id="7" creationId="{E3F428F2-ABA0-10A9-F6C4-A1C14B0A4AE5}"/>
          </ac:spMkLst>
        </pc:spChg>
        <pc:spChg chg="mod">
          <ac:chgData name="Ryan Yoshi Donnellan" userId="S::ryd5@nau.edu::d6753122-e4e3-42bb-8143-45f1365b0bfe" providerId="AD" clId="Web-{0A7BE767-EFE0-F85D-7C43-45D3E0944CCE}" dt="2025-03-31T23:25:54.330" v="2147" actId="20577"/>
          <ac:spMkLst>
            <pc:docMk/>
            <pc:sldMk cId="1626827508" sldId="307"/>
            <ac:spMk id="9" creationId="{CCE49E5D-EFB8-632F-F95B-0E56CACC5A8B}"/>
          </ac:spMkLst>
        </pc:spChg>
        <pc:spChg chg="mod">
          <ac:chgData name="Ryan Yoshi Donnellan" userId="S::ryd5@nau.edu::d6753122-e4e3-42bb-8143-45f1365b0bfe" providerId="AD" clId="Web-{0A7BE767-EFE0-F85D-7C43-45D3E0944CCE}" dt="2025-03-31T22:58:21.633" v="1513" actId="20577"/>
          <ac:spMkLst>
            <pc:docMk/>
            <pc:sldMk cId="1626827508" sldId="307"/>
            <ac:spMk id="13" creationId="{B3BADAD0-D713-EE9F-615D-043BB9365438}"/>
          </ac:spMkLst>
        </pc:spChg>
      </pc:sldChg>
    </pc:docChg>
  </pc:docChgLst>
  <pc:docChgLst>
    <pc:chgData name="Ryan Yoshi Donnellan" userId="S::ryd5@nau.edu::d6753122-e4e3-42bb-8143-45f1365b0bfe" providerId="AD" clId="Web-{1425BF9B-ACA9-A1D4-E7F7-EE96CF758662}"/>
    <pc:docChg chg="modSld sldOrd">
      <pc:chgData name="Ryan Yoshi Donnellan" userId="S::ryd5@nau.edu::d6753122-e4e3-42bb-8143-45f1365b0bfe" providerId="AD" clId="Web-{1425BF9B-ACA9-A1D4-E7F7-EE96CF758662}" dt="2025-03-31T18:12:27.587" v="34"/>
      <pc:docMkLst>
        <pc:docMk/>
      </pc:docMkLst>
      <pc:sldChg chg="modSp ord">
        <pc:chgData name="Ryan Yoshi Donnellan" userId="S::ryd5@nau.edu::d6753122-e4e3-42bb-8143-45f1365b0bfe" providerId="AD" clId="Web-{1425BF9B-ACA9-A1D4-E7F7-EE96CF758662}" dt="2025-03-31T18:11:55.633" v="32"/>
        <pc:sldMkLst>
          <pc:docMk/>
          <pc:sldMk cId="2101067651" sldId="299"/>
        </pc:sldMkLst>
        <pc:spChg chg="mod">
          <ac:chgData name="Ryan Yoshi Donnellan" userId="S::ryd5@nau.edu::d6753122-e4e3-42bb-8143-45f1365b0bfe" providerId="AD" clId="Web-{1425BF9B-ACA9-A1D4-E7F7-EE96CF758662}" dt="2025-03-31T18:11:55.242" v="31" actId="20577"/>
          <ac:spMkLst>
            <pc:docMk/>
            <pc:sldMk cId="2101067651" sldId="299"/>
            <ac:spMk id="7" creationId="{C3B4E840-81CE-C6CB-A5EF-6F15D935042D}"/>
          </ac:spMkLst>
        </pc:spChg>
      </pc:sldChg>
      <pc:sldChg chg="ord">
        <pc:chgData name="Ryan Yoshi Donnellan" userId="S::ryd5@nau.edu::d6753122-e4e3-42bb-8143-45f1365b0bfe" providerId="AD" clId="Web-{1425BF9B-ACA9-A1D4-E7F7-EE96CF758662}" dt="2025-03-31T18:12:18.915" v="33"/>
        <pc:sldMkLst>
          <pc:docMk/>
          <pc:sldMk cId="1568548568" sldId="300"/>
        </pc:sldMkLst>
      </pc:sldChg>
      <pc:sldChg chg="ord">
        <pc:chgData name="Ryan Yoshi Donnellan" userId="S::ryd5@nau.edu::d6753122-e4e3-42bb-8143-45f1365b0bfe" providerId="AD" clId="Web-{1425BF9B-ACA9-A1D4-E7F7-EE96CF758662}" dt="2025-03-31T18:12:27.587" v="34"/>
        <pc:sldMkLst>
          <pc:docMk/>
          <pc:sldMk cId="3729309582" sldId="301"/>
        </pc:sldMkLst>
      </pc:sldChg>
    </pc:docChg>
  </pc:docChgLst>
  <pc:docChgLst>
    <pc:chgData name="Jonathan Avila Copado" userId="2f21bb02-1e5c-4049-ac87-c61d59bdd75b" providerId="ADAL" clId="{968FCD41-6395-4663-9806-7662F82F9876}"/>
    <pc:docChg chg="undo redo custSel modSld sldOrd">
      <pc:chgData name="Jonathan Avila Copado" userId="2f21bb02-1e5c-4049-ac87-c61d59bdd75b" providerId="ADAL" clId="{968FCD41-6395-4663-9806-7662F82F9876}" dt="2025-03-03T23:09:19.071" v="1175" actId="20577"/>
      <pc:docMkLst>
        <pc:docMk/>
      </pc:docMkLst>
      <pc:sldChg chg="addSp delSp modSp mod">
        <pc:chgData name="Jonathan Avila Copado" userId="2f21bb02-1e5c-4049-ac87-c61d59bdd75b" providerId="ADAL" clId="{968FCD41-6395-4663-9806-7662F82F9876}" dt="2025-03-03T05:02:56.038" v="858" actId="478"/>
        <pc:sldMkLst>
          <pc:docMk/>
          <pc:sldMk cId="3332688553" sldId="265"/>
        </pc:sldMkLst>
      </pc:sldChg>
      <pc:sldChg chg="addSp delSp modSp mod">
        <pc:chgData name="Jonathan Avila Copado" userId="2f21bb02-1e5c-4049-ac87-c61d59bdd75b" providerId="ADAL" clId="{968FCD41-6395-4663-9806-7662F82F9876}" dt="2025-03-03T04:24:56.407" v="845" actId="478"/>
        <pc:sldMkLst>
          <pc:docMk/>
          <pc:sldMk cId="2726153408" sldId="267"/>
        </pc:sldMkLst>
      </pc:sldChg>
      <pc:sldChg chg="addSp delSp modSp mod">
        <pc:chgData name="Jonathan Avila Copado" userId="2f21bb02-1e5c-4049-ac87-c61d59bdd75b" providerId="ADAL" clId="{968FCD41-6395-4663-9806-7662F82F9876}" dt="2025-03-03T23:02:27.292" v="1106" actId="13243"/>
        <pc:sldMkLst>
          <pc:docMk/>
          <pc:sldMk cId="967555932" sldId="268"/>
        </pc:sldMkLst>
        <pc:spChg chg="mod">
          <ac:chgData name="Jonathan Avila Copado" userId="2f21bb02-1e5c-4049-ac87-c61d59bdd75b" providerId="ADAL" clId="{968FCD41-6395-4663-9806-7662F82F9876}" dt="2025-03-03T03:54:33.719" v="714" actId="14100"/>
          <ac:spMkLst>
            <pc:docMk/>
            <pc:sldMk cId="967555932" sldId="268"/>
            <ac:spMk id="3" creationId="{CE659306-51C9-BA30-5B04-259B625EF569}"/>
          </ac:spMkLst>
        </pc:spChg>
        <pc:spChg chg="mod">
          <ac:chgData name="Jonathan Avila Copado" userId="2f21bb02-1e5c-4049-ac87-c61d59bdd75b" providerId="ADAL" clId="{968FCD41-6395-4663-9806-7662F82F9876}" dt="2025-03-03T03:54:16.406" v="711" actId="20577"/>
          <ac:spMkLst>
            <pc:docMk/>
            <pc:sldMk cId="967555932" sldId="268"/>
            <ac:spMk id="7" creationId="{AA038AF0-836D-50DD-6449-055D11619E30}"/>
          </ac:spMkLst>
        </pc:spChg>
        <pc:spChg chg="add mod">
          <ac:chgData name="Jonathan Avila Copado" userId="2f21bb02-1e5c-4049-ac87-c61d59bdd75b" providerId="ADAL" clId="{968FCD41-6395-4663-9806-7662F82F9876}" dt="2025-03-03T23:01:32.873" v="1065" actId="20577"/>
          <ac:spMkLst>
            <pc:docMk/>
            <pc:sldMk cId="967555932" sldId="268"/>
            <ac:spMk id="8" creationId="{AF918BD1-C513-F75F-E438-2265A11C9479}"/>
          </ac:spMkLst>
        </pc:spChg>
        <pc:spChg chg="mod">
          <ac:chgData name="Jonathan Avila Copado" userId="2f21bb02-1e5c-4049-ac87-c61d59bdd75b" providerId="ADAL" clId="{968FCD41-6395-4663-9806-7662F82F9876}" dt="2025-03-03T03:53:26.484" v="672" actId="1076"/>
          <ac:spMkLst>
            <pc:docMk/>
            <pc:sldMk cId="967555932" sldId="268"/>
            <ac:spMk id="9" creationId="{40C077D0-A9B8-E408-1BDA-0ECBC071DDEB}"/>
          </ac:spMkLst>
        </pc:spChg>
        <pc:spChg chg="mod">
          <ac:chgData name="Jonathan Avila Copado" userId="2f21bb02-1e5c-4049-ac87-c61d59bdd75b" providerId="ADAL" clId="{968FCD41-6395-4663-9806-7662F82F9876}" dt="2025-03-03T22:52:50.007" v="983" actId="20577"/>
          <ac:spMkLst>
            <pc:docMk/>
            <pc:sldMk cId="967555932" sldId="268"/>
            <ac:spMk id="10" creationId="{8A7D5575-C69F-4075-8B82-A931A2A7640A}"/>
          </ac:spMkLst>
        </pc:spChg>
        <pc:graphicFrameChg chg="mod modGraphic">
          <ac:chgData name="Jonathan Avila Copado" userId="2f21bb02-1e5c-4049-ac87-c61d59bdd75b" providerId="ADAL" clId="{968FCD41-6395-4663-9806-7662F82F9876}" dt="2025-03-03T23:02:27.292" v="1106" actId="13243"/>
          <ac:graphicFrameMkLst>
            <pc:docMk/>
            <pc:sldMk cId="967555932" sldId="268"/>
            <ac:graphicFrameMk id="6" creationId="{EF61AB71-8787-8778-D9F3-60FF1D84B2C7}"/>
          </ac:graphicFrameMkLst>
        </pc:graphicFrameChg>
      </pc:sldChg>
      <pc:sldChg chg="addSp delSp modSp mod">
        <pc:chgData name="Jonathan Avila Copado" userId="2f21bb02-1e5c-4049-ac87-c61d59bdd75b" providerId="ADAL" clId="{968FCD41-6395-4663-9806-7662F82F9876}" dt="2025-03-03T23:01:59.058" v="1096" actId="20577"/>
        <pc:sldMkLst>
          <pc:docMk/>
          <pc:sldMk cId="3753786430" sldId="269"/>
        </pc:sldMkLst>
        <pc:spChg chg="add mod">
          <ac:chgData name="Jonathan Avila Copado" userId="2f21bb02-1e5c-4049-ac87-c61d59bdd75b" providerId="ADAL" clId="{968FCD41-6395-4663-9806-7662F82F9876}" dt="2025-03-03T23:01:59.058" v="1096" actId="20577"/>
          <ac:spMkLst>
            <pc:docMk/>
            <pc:sldMk cId="3753786430" sldId="269"/>
            <ac:spMk id="8" creationId="{0EDC03DC-D8D7-44C6-3A2B-4AB1D7DD0812}"/>
          </ac:spMkLst>
        </pc:spChg>
        <pc:spChg chg="mod">
          <ac:chgData name="Jonathan Avila Copado" userId="2f21bb02-1e5c-4049-ac87-c61d59bdd75b" providerId="ADAL" clId="{968FCD41-6395-4663-9806-7662F82F9876}" dt="2025-03-03T02:55:34.503" v="23" actId="1076"/>
          <ac:spMkLst>
            <pc:docMk/>
            <pc:sldMk cId="3753786430" sldId="269"/>
            <ac:spMk id="9" creationId="{40C077D0-A9B8-E408-1BDA-0ECBC071DDEB}"/>
          </ac:spMkLst>
        </pc:spChg>
        <pc:spChg chg="mod">
          <ac:chgData name="Jonathan Avila Copado" userId="2f21bb02-1e5c-4049-ac87-c61d59bdd75b" providerId="ADAL" clId="{968FCD41-6395-4663-9806-7662F82F9876}" dt="2025-03-03T22:52:35.768" v="976" actId="20577"/>
          <ac:spMkLst>
            <pc:docMk/>
            <pc:sldMk cId="3753786430" sldId="269"/>
            <ac:spMk id="10" creationId="{8A7D5575-C69F-4075-8B82-A931A2A7640A}"/>
          </ac:spMkLst>
        </pc:spChg>
        <pc:graphicFrameChg chg="mod modGraphic">
          <ac:chgData name="Jonathan Avila Copado" userId="2f21bb02-1e5c-4049-ac87-c61d59bdd75b" providerId="ADAL" clId="{968FCD41-6395-4663-9806-7662F82F9876}" dt="2025-03-03T03:41:13.023" v="373" actId="20577"/>
          <ac:graphicFrameMkLst>
            <pc:docMk/>
            <pc:sldMk cId="3753786430" sldId="269"/>
            <ac:graphicFrameMk id="6" creationId="{EF61AB71-8787-8778-D9F3-60FF1D84B2C7}"/>
          </ac:graphicFrameMkLst>
        </pc:graphicFrameChg>
      </pc:sldChg>
      <pc:sldChg chg="modSp mod">
        <pc:chgData name="Jonathan Avila Copado" userId="2f21bb02-1e5c-4049-ac87-c61d59bdd75b" providerId="ADAL" clId="{968FCD41-6395-4663-9806-7662F82F9876}" dt="2025-03-03T22:58:25.563" v="1019" actId="20577"/>
        <pc:sldMkLst>
          <pc:docMk/>
          <pc:sldMk cId="1575519860" sldId="271"/>
        </pc:sldMkLst>
        <pc:spChg chg="mod">
          <ac:chgData name="Jonathan Avila Copado" userId="2f21bb02-1e5c-4049-ac87-c61d59bdd75b" providerId="ADAL" clId="{968FCD41-6395-4663-9806-7662F82F9876}" dt="2025-03-03T22:58:25.563" v="1019" actId="20577"/>
          <ac:spMkLst>
            <pc:docMk/>
            <pc:sldMk cId="1575519860" sldId="271"/>
            <ac:spMk id="3" creationId="{0C0064AD-9E39-4094-88ED-A19F28F59327}"/>
          </ac:spMkLst>
        </pc:spChg>
      </pc:sldChg>
      <pc:sldChg chg="modSp mod">
        <pc:chgData name="Jonathan Avila Copado" userId="2f21bb02-1e5c-4049-ac87-c61d59bdd75b" providerId="ADAL" clId="{968FCD41-6395-4663-9806-7662F82F9876}" dt="2025-03-03T22:29:50.319" v="898" actId="17032"/>
        <pc:sldMkLst>
          <pc:docMk/>
          <pc:sldMk cId="2411832796" sldId="274"/>
        </pc:sldMkLst>
      </pc:sldChg>
      <pc:sldChg chg="addSp modSp mod">
        <pc:chgData name="Jonathan Avila Copado" userId="2f21bb02-1e5c-4049-ac87-c61d59bdd75b" providerId="ADAL" clId="{968FCD41-6395-4663-9806-7662F82F9876}" dt="2025-03-03T23:04:40.274" v="1149" actId="20577"/>
        <pc:sldMkLst>
          <pc:docMk/>
          <pc:sldMk cId="1371503628" sldId="275"/>
        </pc:sldMkLst>
      </pc:sldChg>
      <pc:sldChg chg="addSp delSp modSp mod ord">
        <pc:chgData name="Jonathan Avila Copado" userId="2f21bb02-1e5c-4049-ac87-c61d59bdd75b" providerId="ADAL" clId="{968FCD41-6395-4663-9806-7662F82F9876}" dt="2025-03-03T23:09:19.071" v="1175" actId="20577"/>
        <pc:sldMkLst>
          <pc:docMk/>
          <pc:sldMk cId="2095348991" sldId="276"/>
        </pc:sldMkLst>
        <pc:spChg chg="mod">
          <ac:chgData name="Jonathan Avila Copado" userId="2f21bb02-1e5c-4049-ac87-c61d59bdd75b" providerId="ADAL" clId="{968FCD41-6395-4663-9806-7662F82F9876}" dt="2025-03-03T05:05:38.502" v="890" actId="1076"/>
          <ac:spMkLst>
            <pc:docMk/>
            <pc:sldMk cId="2095348991" sldId="276"/>
            <ac:spMk id="3" creationId="{5FEBD7BC-5776-C050-2E01-38433909EC08}"/>
          </ac:spMkLst>
        </pc:spChg>
      </pc:sldChg>
      <pc:sldChg chg="addSp delSp modSp mod">
        <pc:chgData name="Jonathan Avila Copado" userId="2f21bb02-1e5c-4049-ac87-c61d59bdd75b" providerId="ADAL" clId="{968FCD41-6395-4663-9806-7662F82F9876}" dt="2025-03-03T23:04:55.027" v="1153" actId="20577"/>
        <pc:sldMkLst>
          <pc:docMk/>
          <pc:sldMk cId="490194010" sldId="285"/>
        </pc:sldMkLst>
      </pc:sldChg>
      <pc:sldChg chg="addSp modSp mod ord">
        <pc:chgData name="Jonathan Avila Copado" userId="2f21bb02-1e5c-4049-ac87-c61d59bdd75b" providerId="ADAL" clId="{968FCD41-6395-4663-9806-7662F82F9876}" dt="2025-03-03T23:05:30.371" v="1168" actId="20577"/>
        <pc:sldMkLst>
          <pc:docMk/>
          <pc:sldMk cId="2553679986" sldId="287"/>
        </pc:sldMkLst>
      </pc:sldChg>
      <pc:sldChg chg="addSp delSp modSp mod">
        <pc:chgData name="Jonathan Avila Copado" userId="2f21bb02-1e5c-4049-ac87-c61d59bdd75b" providerId="ADAL" clId="{968FCD41-6395-4663-9806-7662F82F9876}" dt="2025-03-03T23:00:21.675" v="1039" actId="20577"/>
        <pc:sldMkLst>
          <pc:docMk/>
          <pc:sldMk cId="419951228" sldId="293"/>
        </pc:sldMkLst>
        <pc:spChg chg="add mod">
          <ac:chgData name="Jonathan Avila Copado" userId="2f21bb02-1e5c-4049-ac87-c61d59bdd75b" providerId="ADAL" clId="{968FCD41-6395-4663-9806-7662F82F9876}" dt="2025-03-03T22:56:09.637" v="1005" actId="20577"/>
          <ac:spMkLst>
            <pc:docMk/>
            <pc:sldMk cId="419951228" sldId="293"/>
            <ac:spMk id="10" creationId="{4E25C9CA-BE2C-431E-2090-3782FDE0F8C0}"/>
          </ac:spMkLst>
        </pc:spChg>
        <pc:spChg chg="add mod">
          <ac:chgData name="Jonathan Avila Copado" userId="2f21bb02-1e5c-4049-ac87-c61d59bdd75b" providerId="ADAL" clId="{968FCD41-6395-4663-9806-7662F82F9876}" dt="2025-03-03T22:54:33.645" v="988"/>
          <ac:spMkLst>
            <pc:docMk/>
            <pc:sldMk cId="419951228" sldId="293"/>
            <ac:spMk id="12" creationId="{35440927-6501-14F2-6B1F-1C6B8478F527}"/>
          </ac:spMkLst>
        </pc:spChg>
        <pc:spChg chg="add mod">
          <ac:chgData name="Jonathan Avila Copado" userId="2f21bb02-1e5c-4049-ac87-c61d59bdd75b" providerId="ADAL" clId="{968FCD41-6395-4663-9806-7662F82F9876}" dt="2025-03-03T23:00:21.675" v="1039" actId="20577"/>
          <ac:spMkLst>
            <pc:docMk/>
            <pc:sldMk cId="419951228" sldId="293"/>
            <ac:spMk id="13" creationId="{D8054D13-E45A-87C6-C6B4-15BC0D8E6221}"/>
          </ac:spMkLst>
        </pc:spChg>
        <pc:picChg chg="mod">
          <ac:chgData name="Jonathan Avila Copado" userId="2f21bb02-1e5c-4049-ac87-c61d59bdd75b" providerId="ADAL" clId="{968FCD41-6395-4663-9806-7662F82F9876}" dt="2025-03-03T22:56:17.709" v="1007" actId="1076"/>
          <ac:picMkLst>
            <pc:docMk/>
            <pc:sldMk cId="419951228" sldId="293"/>
            <ac:picMk id="2" creationId="{1F1F2B0B-8861-5CA1-1DA3-7C30B03D0C94}"/>
          </ac:picMkLst>
        </pc:picChg>
      </pc:sldChg>
    </pc:docChg>
  </pc:docChgLst>
  <pc:docChgLst>
    <pc:chgData name="Owen Thomas Kehl" userId="9847bed2-bced-45f2-8855-083692679281" providerId="ADAL" clId="{0B36074E-F6BF-448A-BCC1-48095C7C7458}"/>
    <pc:docChg chg="custSel modSld">
      <pc:chgData name="Owen Thomas Kehl" userId="9847bed2-bced-45f2-8855-083692679281" providerId="ADAL" clId="{0B36074E-F6BF-448A-BCC1-48095C7C7458}" dt="2025-03-31T18:49:48.435" v="151" actId="1076"/>
      <pc:docMkLst>
        <pc:docMk/>
      </pc:docMkLst>
      <pc:sldChg chg="addSp modSp mod">
        <pc:chgData name="Owen Thomas Kehl" userId="9847bed2-bced-45f2-8855-083692679281" providerId="ADAL" clId="{0B36074E-F6BF-448A-BCC1-48095C7C7458}" dt="2025-03-31T18:49:48.435" v="151" actId="1076"/>
        <pc:sldMkLst>
          <pc:docMk/>
          <pc:sldMk cId="2807592174" sldId="272"/>
        </pc:sldMkLst>
        <pc:spChg chg="mod">
          <ac:chgData name="Owen Thomas Kehl" userId="9847bed2-bced-45f2-8855-083692679281" providerId="ADAL" clId="{0B36074E-F6BF-448A-BCC1-48095C7C7458}" dt="2025-03-31T18:48:26.207" v="141" actId="20577"/>
          <ac:spMkLst>
            <pc:docMk/>
            <pc:sldMk cId="2807592174" sldId="272"/>
            <ac:spMk id="15" creationId="{5044DC54-257A-D9E1-0CDC-764F09FB0149}"/>
          </ac:spMkLst>
        </pc:spChg>
      </pc:sldChg>
    </pc:docChg>
  </pc:docChgLst>
  <pc:docChgLst>
    <pc:chgData name="Joseph Thomas Mathews" userId="S::jtm468@nau.edu::59d028b0-7319-415d-bd8a-0d58bcde851e" providerId="AD" clId="Web-{0B8CB337-DDD0-83AA-4102-D8253F710A67}"/>
    <pc:docChg chg="modSld">
      <pc:chgData name="Joseph Thomas Mathews" userId="S::jtm468@nau.edu::59d028b0-7319-415d-bd8a-0d58bcde851e" providerId="AD" clId="Web-{0B8CB337-DDD0-83AA-4102-D8253F710A67}" dt="2025-03-02T23:04:30.103" v="130" actId="1076"/>
      <pc:docMkLst>
        <pc:docMk/>
      </pc:docMkLst>
      <pc:sldChg chg="addSp delSp modSp">
        <pc:chgData name="Joseph Thomas Mathews" userId="S::jtm468@nau.edu::59d028b0-7319-415d-bd8a-0d58bcde851e" providerId="AD" clId="Web-{0B8CB337-DDD0-83AA-4102-D8253F710A67}" dt="2025-03-02T23:01:23.925" v="87" actId="1076"/>
        <pc:sldMkLst>
          <pc:docMk/>
          <pc:sldMk cId="1538309399" sldId="284"/>
        </pc:sldMkLst>
      </pc:sldChg>
      <pc:sldChg chg="modSp">
        <pc:chgData name="Joseph Thomas Mathews" userId="S::jtm468@nau.edu::59d028b0-7319-415d-bd8a-0d58bcde851e" providerId="AD" clId="Web-{0B8CB337-DDD0-83AA-4102-D8253F710A67}" dt="2025-03-02T23:04:30.103" v="130" actId="1076"/>
        <pc:sldMkLst>
          <pc:docMk/>
          <pc:sldMk cId="1886300959" sldId="286"/>
        </pc:sldMkLst>
      </pc:sldChg>
    </pc:docChg>
  </pc:docChgLst>
  <pc:docChgLst>
    <pc:chgData name="Justin Michael Joy" userId="S::jmj567@nau.edu::849ff3f0-df8e-4f76-988b-8897e999ef3f" providerId="AD" clId="Web-{BCDE17AF-8241-464D-9D6A-426BD4FC18D1}"/>
    <pc:docChg chg="modSld">
      <pc:chgData name="Justin Michael Joy" userId="S::jmj567@nau.edu::849ff3f0-df8e-4f76-988b-8897e999ef3f" providerId="AD" clId="Web-{BCDE17AF-8241-464D-9D6A-426BD4FC18D1}" dt="2025-04-28T23:31:30.735" v="84" actId="20577"/>
      <pc:docMkLst>
        <pc:docMk/>
      </pc:docMkLst>
      <pc:sldChg chg="modSp">
        <pc:chgData name="Justin Michael Joy" userId="S::jmj567@nau.edu::849ff3f0-df8e-4f76-988b-8897e999ef3f" providerId="AD" clId="Web-{BCDE17AF-8241-464D-9D6A-426BD4FC18D1}" dt="2025-04-28T23:31:30.735" v="84" actId="20577"/>
        <pc:sldMkLst>
          <pc:docMk/>
          <pc:sldMk cId="120512215" sldId="309"/>
        </pc:sldMkLst>
        <pc:spChg chg="mod">
          <ac:chgData name="Justin Michael Joy" userId="S::jmj567@nau.edu::849ff3f0-df8e-4f76-988b-8897e999ef3f" providerId="AD" clId="Web-{BCDE17AF-8241-464D-9D6A-426BD4FC18D1}" dt="2025-04-28T23:31:30.735" v="84" actId="20577"/>
          <ac:spMkLst>
            <pc:docMk/>
            <pc:sldMk cId="120512215" sldId="309"/>
            <ac:spMk id="8" creationId="{733F8B71-7CA8-6188-640F-4DD5B8E261EE}"/>
          </ac:spMkLst>
        </pc:spChg>
      </pc:sldChg>
    </pc:docChg>
  </pc:docChgLst>
  <pc:docChgLst>
    <pc:chgData name="Justin Michael Joy" userId="S::jmj567@nau.edu::849ff3f0-df8e-4f76-988b-8897e999ef3f" providerId="AD" clId="Web-{C31C6AA4-2E09-4BF3-ACE0-F634A63354F0}"/>
    <pc:docChg chg="modSld">
      <pc:chgData name="Justin Michael Joy" userId="S::jmj567@nau.edu::849ff3f0-df8e-4f76-988b-8897e999ef3f" providerId="AD" clId="Web-{C31C6AA4-2E09-4BF3-ACE0-F634A63354F0}" dt="2025-03-03T23:45:33.291" v="60" actId="20577"/>
      <pc:docMkLst>
        <pc:docMk/>
      </pc:docMkLst>
      <pc:sldChg chg="modSp">
        <pc:chgData name="Justin Michael Joy" userId="S::jmj567@nau.edu::849ff3f0-df8e-4f76-988b-8897e999ef3f" providerId="AD" clId="Web-{C31C6AA4-2E09-4BF3-ACE0-F634A63354F0}" dt="2025-03-03T23:35:23.418" v="25" actId="20577"/>
        <pc:sldMkLst>
          <pc:docMk/>
          <pc:sldMk cId="1656229110" sldId="270"/>
        </pc:sldMkLst>
        <pc:spChg chg="mod">
          <ac:chgData name="Justin Michael Joy" userId="S::jmj567@nau.edu::849ff3f0-df8e-4f76-988b-8897e999ef3f" providerId="AD" clId="Web-{C31C6AA4-2E09-4BF3-ACE0-F634A63354F0}" dt="2025-03-03T23:35:23.418" v="25" actId="20577"/>
          <ac:spMkLst>
            <pc:docMk/>
            <pc:sldMk cId="1656229110" sldId="270"/>
            <ac:spMk id="3" creationId="{0C0064AD-9E39-4094-88ED-A19F28F59327}"/>
          </ac:spMkLst>
        </pc:spChg>
      </pc:sldChg>
      <pc:sldChg chg="modSp">
        <pc:chgData name="Justin Michael Joy" userId="S::jmj567@nau.edu::849ff3f0-df8e-4f76-988b-8897e999ef3f" providerId="AD" clId="Web-{C31C6AA4-2E09-4BF3-ACE0-F634A63354F0}" dt="2025-03-03T23:36:20.141" v="37" actId="20577"/>
        <pc:sldMkLst>
          <pc:docMk/>
          <pc:sldMk cId="1575519860" sldId="271"/>
        </pc:sldMkLst>
        <pc:spChg chg="mod">
          <ac:chgData name="Justin Michael Joy" userId="S::jmj567@nau.edu::849ff3f0-df8e-4f76-988b-8897e999ef3f" providerId="AD" clId="Web-{C31C6AA4-2E09-4BF3-ACE0-F634A63354F0}" dt="2025-03-03T23:36:20.141" v="37" actId="20577"/>
          <ac:spMkLst>
            <pc:docMk/>
            <pc:sldMk cId="1575519860" sldId="271"/>
            <ac:spMk id="3" creationId="{0C0064AD-9E39-4094-88ED-A19F28F59327}"/>
          </ac:spMkLst>
        </pc:spChg>
      </pc:sldChg>
      <pc:sldChg chg="delSp modSp">
        <pc:chgData name="Justin Michael Joy" userId="S::jmj567@nau.edu::849ff3f0-df8e-4f76-988b-8897e999ef3f" providerId="AD" clId="Web-{C31C6AA4-2E09-4BF3-ACE0-F634A63354F0}" dt="2025-03-03T23:31:23.775" v="10"/>
        <pc:sldMkLst>
          <pc:docMk/>
          <pc:sldMk cId="1371503628" sldId="275"/>
        </pc:sldMkLst>
        <pc:picChg chg="ord">
          <ac:chgData name="Justin Michael Joy" userId="S::jmj567@nau.edu::849ff3f0-df8e-4f76-988b-8897e999ef3f" providerId="AD" clId="Web-{C31C6AA4-2E09-4BF3-ACE0-F634A63354F0}" dt="2025-03-03T23:31:00.554" v="7"/>
          <ac:picMkLst>
            <pc:docMk/>
            <pc:sldMk cId="1371503628" sldId="275"/>
            <ac:picMk id="2" creationId="{AB6C48B3-37A1-EA0B-6067-E54245F7DD1D}"/>
          </ac:picMkLst>
        </pc:picChg>
      </pc:sldChg>
      <pc:sldChg chg="modSp">
        <pc:chgData name="Justin Michael Joy" userId="S::jmj567@nau.edu::849ff3f0-df8e-4f76-988b-8897e999ef3f" providerId="AD" clId="Web-{C31C6AA4-2E09-4BF3-ACE0-F634A63354F0}" dt="2025-03-03T23:45:33.291" v="60" actId="20577"/>
        <pc:sldMkLst>
          <pc:docMk/>
          <pc:sldMk cId="1755806573" sldId="282"/>
        </pc:sldMkLst>
      </pc:sldChg>
      <pc:sldChg chg="delSp modSp">
        <pc:chgData name="Justin Michael Joy" userId="S::jmj567@nau.edu::849ff3f0-df8e-4f76-988b-8897e999ef3f" providerId="AD" clId="Web-{C31C6AA4-2E09-4BF3-ACE0-F634A63354F0}" dt="2025-03-03T23:33:35.503" v="23" actId="1076"/>
        <pc:sldMkLst>
          <pc:docMk/>
          <pc:sldMk cId="490194010" sldId="285"/>
        </pc:sldMkLst>
      </pc:sldChg>
      <pc:sldChg chg="modSp">
        <pc:chgData name="Justin Michael Joy" userId="S::jmj567@nau.edu::849ff3f0-df8e-4f76-988b-8897e999ef3f" providerId="AD" clId="Web-{C31C6AA4-2E09-4BF3-ACE0-F634A63354F0}" dt="2025-03-03T23:45:21.697" v="58" actId="20577"/>
        <pc:sldMkLst>
          <pc:docMk/>
          <pc:sldMk cId="3823005117" sldId="288"/>
        </pc:sldMkLst>
      </pc:sldChg>
      <pc:sldChg chg="modSp">
        <pc:chgData name="Justin Michael Joy" userId="S::jmj567@nau.edu::849ff3f0-df8e-4f76-988b-8897e999ef3f" providerId="AD" clId="Web-{C31C6AA4-2E09-4BF3-ACE0-F634A63354F0}" dt="2025-03-03T23:41:47.915" v="48"/>
        <pc:sldMkLst>
          <pc:docMk/>
          <pc:sldMk cId="2202928875" sldId="290"/>
        </pc:sldMkLst>
      </pc:sldChg>
      <pc:sldChg chg="delSp modSp">
        <pc:chgData name="Justin Michael Joy" userId="S::jmj567@nau.edu::849ff3f0-df8e-4f76-988b-8897e999ef3f" providerId="AD" clId="Web-{C31C6AA4-2E09-4BF3-ACE0-F634A63354F0}" dt="2025-03-03T23:26:28.847" v="4" actId="20577"/>
        <pc:sldMkLst>
          <pc:docMk/>
          <pc:sldMk cId="419951228" sldId="293"/>
        </pc:sldMkLst>
        <pc:spChg chg="mod">
          <ac:chgData name="Justin Michael Joy" userId="S::jmj567@nau.edu::849ff3f0-df8e-4f76-988b-8897e999ef3f" providerId="AD" clId="Web-{C31C6AA4-2E09-4BF3-ACE0-F634A63354F0}" dt="2025-03-03T23:26:28.847" v="4" actId="20577"/>
          <ac:spMkLst>
            <pc:docMk/>
            <pc:sldMk cId="419951228" sldId="293"/>
            <ac:spMk id="17" creationId="{E4822647-1497-321D-A0DC-EB233F3A4578}"/>
          </ac:spMkLst>
        </pc:spChg>
      </pc:sldChg>
    </pc:docChg>
  </pc:docChgLst>
  <pc:docChgLst>
    <pc:chgData name="Ryan Yoshi Donnellan" userId="S::ryd5@nau.edu::d6753122-e4e3-42bb-8143-45f1365b0bfe" providerId="AD" clId="Web-{4024FCFB-F77D-F80D-E9BB-3EADD58A11F1}"/>
    <pc:docChg chg="modSld">
      <pc:chgData name="Ryan Yoshi Donnellan" userId="S::ryd5@nau.edu::d6753122-e4e3-42bb-8143-45f1365b0bfe" providerId="AD" clId="Web-{4024FCFB-F77D-F80D-E9BB-3EADD58A11F1}" dt="2025-03-28T06:14:32.970" v="17" actId="20577"/>
      <pc:docMkLst>
        <pc:docMk/>
      </pc:docMkLst>
      <pc:sldChg chg="modSp">
        <pc:chgData name="Ryan Yoshi Donnellan" userId="S::ryd5@nau.edu::d6753122-e4e3-42bb-8143-45f1365b0bfe" providerId="AD" clId="Web-{4024FCFB-F77D-F80D-E9BB-3EADD58A11F1}" dt="2025-03-28T06:14:32.970" v="17" actId="20577"/>
        <pc:sldMkLst>
          <pc:docMk/>
          <pc:sldMk cId="646783923" sldId="294"/>
        </pc:sldMkLst>
      </pc:sldChg>
    </pc:docChg>
  </pc:docChgLst>
  <pc:docChgLst>
    <pc:chgData name="Ryan Yoshi Donnellan" userId="S::ryd5@nau.edu::d6753122-e4e3-42bb-8143-45f1365b0bfe" providerId="AD" clId="Web-{B472FB67-CD56-0ECC-34A5-0FA92C1E9EAF}"/>
    <pc:docChg chg="addSld delSld addMainMaster">
      <pc:chgData name="Ryan Yoshi Donnellan" userId="S::ryd5@nau.edu::d6753122-e4e3-42bb-8143-45f1365b0bfe" providerId="AD" clId="Web-{B472FB67-CD56-0ECC-34A5-0FA92C1E9EAF}" dt="2025-03-03T19:21:17.474" v="2"/>
      <pc:docMkLst>
        <pc:docMk/>
      </pc:docMkLst>
      <pc:sldChg chg="add">
        <pc:chgData name="Ryan Yoshi Donnellan" userId="S::ryd5@nau.edu::d6753122-e4e3-42bb-8143-45f1365b0bfe" providerId="AD" clId="Web-{B472FB67-CD56-0ECC-34A5-0FA92C1E9EAF}" dt="2025-03-03T19:21:17.474" v="2"/>
        <pc:sldMkLst>
          <pc:docMk/>
          <pc:sldMk cId="419951228" sldId="293"/>
        </pc:sldMkLst>
      </pc:sldChg>
      <pc:sldChg chg="new del">
        <pc:chgData name="Ryan Yoshi Donnellan" userId="S::ryd5@nau.edu::d6753122-e4e3-42bb-8143-45f1365b0bfe" providerId="AD" clId="Web-{B472FB67-CD56-0ECC-34A5-0FA92C1E9EAF}" dt="2025-03-03T19:20:41.737" v="1"/>
        <pc:sldMkLst>
          <pc:docMk/>
          <pc:sldMk cId="4231845036" sldId="293"/>
        </pc:sldMkLst>
      </pc:sldChg>
      <pc:sldMasterChg chg="add addSldLayout">
        <pc:chgData name="Ryan Yoshi Donnellan" userId="S::ryd5@nau.edu::d6753122-e4e3-42bb-8143-45f1365b0bfe" providerId="AD" clId="Web-{B472FB67-CD56-0ECC-34A5-0FA92C1E9EAF}" dt="2025-03-03T19:21:17.474" v="2"/>
        <pc:sldMasterMkLst>
          <pc:docMk/>
          <pc:sldMasterMk cId="93747007" sldId="2147483660"/>
        </pc:sldMasterMkLst>
        <pc:sldLayoutChg chg="add">
          <pc:chgData name="Ryan Yoshi Donnellan" userId="S::ryd5@nau.edu::d6753122-e4e3-42bb-8143-45f1365b0bfe" providerId="AD" clId="Web-{B472FB67-CD56-0ECC-34A5-0FA92C1E9EAF}" dt="2025-03-03T19:21:17.474" v="2"/>
          <pc:sldLayoutMkLst>
            <pc:docMk/>
            <pc:sldMasterMk cId="93747007" sldId="2147483660"/>
            <pc:sldLayoutMk cId="3807449163" sldId="2147483661"/>
          </pc:sldLayoutMkLst>
        </pc:sldLayoutChg>
      </pc:sldMasterChg>
    </pc:docChg>
  </pc:docChgLst>
  <pc:docChgLst>
    <pc:chgData name="Owen Thomas Kehl" userId="9847bed2-bced-45f2-8855-083692679281" providerId="ADAL" clId="{7768A81A-4478-43B0-965B-58F36620BCFA}"/>
    <pc:docChg chg="undo custSel modSld">
      <pc:chgData name="Owen Thomas Kehl" userId="9847bed2-bced-45f2-8855-083692679281" providerId="ADAL" clId="{7768A81A-4478-43B0-965B-58F36620BCFA}" dt="2025-02-24T22:26:20.733" v="1207" actId="313"/>
      <pc:docMkLst>
        <pc:docMk/>
      </pc:docMkLst>
      <pc:sldChg chg="modSp mod">
        <pc:chgData name="Owen Thomas Kehl" userId="9847bed2-bced-45f2-8855-083692679281" providerId="ADAL" clId="{7768A81A-4478-43B0-965B-58F36620BCFA}" dt="2025-02-24T22:26:20.733" v="1207" actId="313"/>
        <pc:sldMkLst>
          <pc:docMk/>
          <pc:sldMk cId="3803442049" sldId="259"/>
        </pc:sldMkLst>
        <pc:spChg chg="mod">
          <ac:chgData name="Owen Thomas Kehl" userId="9847bed2-bced-45f2-8855-083692679281" providerId="ADAL" clId="{7768A81A-4478-43B0-965B-58F36620BCFA}" dt="2025-02-24T22:26:20.733" v="1207" actId="313"/>
          <ac:spMkLst>
            <pc:docMk/>
            <pc:sldMk cId="3803442049" sldId="259"/>
            <ac:spMk id="15" creationId="{C26A01BC-4EA0-409D-9535-6D11D364BFA5}"/>
          </ac:spMkLst>
        </pc:spChg>
      </pc:sldChg>
      <pc:sldChg chg="modSp mod">
        <pc:chgData name="Owen Thomas Kehl" userId="9847bed2-bced-45f2-8855-083692679281" providerId="ADAL" clId="{7768A81A-4478-43B0-965B-58F36620BCFA}" dt="2025-02-24T22:24:48.232" v="1206" actId="20577"/>
        <pc:sldMkLst>
          <pc:docMk/>
          <pc:sldMk cId="2807592174" sldId="272"/>
        </pc:sldMkLst>
        <pc:spChg chg="mod">
          <ac:chgData name="Owen Thomas Kehl" userId="9847bed2-bced-45f2-8855-083692679281" providerId="ADAL" clId="{7768A81A-4478-43B0-965B-58F36620BCFA}" dt="2025-02-24T22:24:48.232" v="1206" actId="20577"/>
          <ac:spMkLst>
            <pc:docMk/>
            <pc:sldMk cId="2807592174" sldId="272"/>
            <ac:spMk id="3" creationId="{0C0064AD-9E39-4094-88ED-A19F28F59327}"/>
          </ac:spMkLst>
        </pc:spChg>
      </pc:sldChg>
      <pc:sldChg chg="addSp delSp modSp mod">
        <pc:chgData name="Owen Thomas Kehl" userId="9847bed2-bced-45f2-8855-083692679281" providerId="ADAL" clId="{7768A81A-4478-43B0-965B-58F36620BCFA}" dt="2025-02-24T22:19:15.093" v="1199" actId="207"/>
        <pc:sldMkLst>
          <pc:docMk/>
          <pc:sldMk cId="2411832796" sldId="274"/>
        </pc:sldMkLst>
        <pc:picChg chg="mod">
          <ac:chgData name="Owen Thomas Kehl" userId="9847bed2-bced-45f2-8855-083692679281" providerId="ADAL" clId="{7768A81A-4478-43B0-965B-58F36620BCFA}" dt="2025-02-24T21:36:21.208" v="504" actId="1076"/>
          <ac:picMkLst>
            <pc:docMk/>
            <pc:sldMk cId="2411832796" sldId="274"/>
            <ac:picMk id="2" creationId="{AB6C48B3-37A1-EA0B-6067-E54245F7DD1D}"/>
          </ac:picMkLst>
        </pc:picChg>
      </pc:sldChg>
    </pc:docChg>
  </pc:docChgLst>
  <pc:docChgLst>
    <pc:chgData name="Justin Michael Joy" userId="S::jmj567@nau.edu::849ff3f0-df8e-4f76-988b-8897e999ef3f" providerId="AD" clId="Web-{167BE6E3-720F-4980-9F62-CE3295F03A1F}"/>
    <pc:docChg chg="addSld modSld">
      <pc:chgData name="Justin Michael Joy" userId="S::jmj567@nau.edu::849ff3f0-df8e-4f76-988b-8897e999ef3f" providerId="AD" clId="Web-{167BE6E3-720F-4980-9F62-CE3295F03A1F}" dt="2025-03-02T18:38:17.170" v="15" actId="20577"/>
      <pc:docMkLst>
        <pc:docMk/>
      </pc:docMkLst>
      <pc:sldChg chg="modSp">
        <pc:chgData name="Justin Michael Joy" userId="S::jmj567@nau.edu::849ff3f0-df8e-4f76-988b-8897e999ef3f" providerId="AD" clId="Web-{167BE6E3-720F-4980-9F62-CE3295F03A1F}" dt="2025-03-02T18:33:51.106" v="12" actId="20577"/>
        <pc:sldMkLst>
          <pc:docMk/>
          <pc:sldMk cId="1371503628" sldId="275"/>
        </pc:sldMkLst>
        <pc:spChg chg="mod">
          <ac:chgData name="Justin Michael Joy" userId="S::jmj567@nau.edu::849ff3f0-df8e-4f76-988b-8897e999ef3f" providerId="AD" clId="Web-{167BE6E3-720F-4980-9F62-CE3295F03A1F}" dt="2025-03-02T18:33:51.106" v="12" actId="20577"/>
          <ac:spMkLst>
            <pc:docMk/>
            <pc:sldMk cId="1371503628" sldId="275"/>
            <ac:spMk id="3" creationId="{5FEBD7BC-5776-C050-2E01-38433909EC08}"/>
          </ac:spMkLst>
        </pc:spChg>
      </pc:sldChg>
      <pc:sldChg chg="modSp add replId">
        <pc:chgData name="Justin Michael Joy" userId="S::jmj567@nau.edu::849ff3f0-df8e-4f76-988b-8897e999ef3f" providerId="AD" clId="Web-{167BE6E3-720F-4980-9F62-CE3295F03A1F}" dt="2025-03-02T18:32:45.196" v="4" actId="20577"/>
        <pc:sldMkLst>
          <pc:docMk/>
          <pc:sldMk cId="1711103067" sldId="281"/>
        </pc:sldMkLst>
      </pc:sldChg>
      <pc:sldChg chg="modSp add replId">
        <pc:chgData name="Justin Michael Joy" userId="S::jmj567@nau.edu::849ff3f0-df8e-4f76-988b-8897e999ef3f" providerId="AD" clId="Web-{167BE6E3-720F-4980-9F62-CE3295F03A1F}" dt="2025-03-02T18:33:04.088" v="9" actId="20577"/>
        <pc:sldMkLst>
          <pc:docMk/>
          <pc:sldMk cId="1755806573" sldId="282"/>
        </pc:sldMkLst>
      </pc:sldChg>
      <pc:sldChg chg="modSp add replId">
        <pc:chgData name="Justin Michael Joy" userId="S::jmj567@nau.edu::849ff3f0-df8e-4f76-988b-8897e999ef3f" providerId="AD" clId="Web-{167BE6E3-720F-4980-9F62-CE3295F03A1F}" dt="2025-03-02T18:38:17.170" v="15" actId="20577"/>
        <pc:sldMkLst>
          <pc:docMk/>
          <pc:sldMk cId="2107042176" sldId="283"/>
        </pc:sldMkLst>
      </pc:sldChg>
    </pc:docChg>
  </pc:docChgLst>
  <pc:docChgLst>
    <pc:chgData name="Jonathan Avila Copado" userId="2f21bb02-1e5c-4049-ac87-c61d59bdd75b" providerId="ADAL" clId="{005A8B7C-DFBD-4F28-9221-4638EA40A3CE}"/>
    <pc:docChg chg="custSel addSld delSld modSld sldOrd">
      <pc:chgData name="Jonathan Avila Copado" userId="2f21bb02-1e5c-4049-ac87-c61d59bdd75b" providerId="ADAL" clId="{005A8B7C-DFBD-4F28-9221-4638EA40A3CE}" dt="2025-03-04T00:39:37.579" v="181" actId="20577"/>
      <pc:docMkLst>
        <pc:docMk/>
      </pc:docMkLst>
      <pc:sldChg chg="ord">
        <pc:chgData name="Jonathan Avila Copado" userId="2f21bb02-1e5c-4049-ac87-c61d59bdd75b" providerId="ADAL" clId="{005A8B7C-DFBD-4F28-9221-4638EA40A3CE}" dt="2025-03-03T20:00:37.659" v="20"/>
        <pc:sldMkLst>
          <pc:docMk/>
          <pc:sldMk cId="2807592174" sldId="272"/>
        </pc:sldMkLst>
      </pc:sldChg>
      <pc:sldChg chg="addSp delSp modSp mod">
        <pc:chgData name="Jonathan Avila Copado" userId="2f21bb02-1e5c-4049-ac87-c61d59bdd75b" providerId="ADAL" clId="{005A8B7C-DFBD-4F28-9221-4638EA40A3CE}" dt="2025-03-03T23:58:33.705" v="162" actId="1076"/>
        <pc:sldMkLst>
          <pc:docMk/>
          <pc:sldMk cId="490194010" sldId="285"/>
        </pc:sldMkLst>
      </pc:sldChg>
      <pc:sldChg chg="addSp delSp modSp mod">
        <pc:chgData name="Jonathan Avila Copado" userId="2f21bb02-1e5c-4049-ac87-c61d59bdd75b" providerId="ADAL" clId="{005A8B7C-DFBD-4F28-9221-4638EA40A3CE}" dt="2025-03-04T00:39:37.579" v="181" actId="20577"/>
        <pc:sldMkLst>
          <pc:docMk/>
          <pc:sldMk cId="419951228" sldId="293"/>
        </pc:sldMkLst>
        <pc:spChg chg="mod">
          <ac:chgData name="Jonathan Avila Copado" userId="2f21bb02-1e5c-4049-ac87-c61d59bdd75b" providerId="ADAL" clId="{005A8B7C-DFBD-4F28-9221-4638EA40A3CE}" dt="2025-03-03T20:04:47.264" v="60" actId="20577"/>
          <ac:spMkLst>
            <pc:docMk/>
            <pc:sldMk cId="419951228" sldId="293"/>
            <ac:spMk id="4" creationId="{192A54B9-4338-D29E-21B2-FED09BD11D0B}"/>
          </ac:spMkLst>
        </pc:spChg>
        <pc:spChg chg="mod">
          <ac:chgData name="Jonathan Avila Copado" userId="2f21bb02-1e5c-4049-ac87-c61d59bdd75b" providerId="ADAL" clId="{005A8B7C-DFBD-4F28-9221-4638EA40A3CE}" dt="2025-03-04T00:39:37.579" v="181" actId="20577"/>
          <ac:spMkLst>
            <pc:docMk/>
            <pc:sldMk cId="419951228" sldId="293"/>
            <ac:spMk id="17" creationId="{E4822647-1497-321D-A0DC-EB233F3A4578}"/>
          </ac:spMkLst>
        </pc:spChg>
        <pc:picChg chg="mod">
          <ac:chgData name="Jonathan Avila Copado" userId="2f21bb02-1e5c-4049-ac87-c61d59bdd75b" providerId="ADAL" clId="{005A8B7C-DFBD-4F28-9221-4638EA40A3CE}" dt="2025-03-03T20:40:37.256" v="129" actId="1076"/>
          <ac:picMkLst>
            <pc:docMk/>
            <pc:sldMk cId="419951228" sldId="293"/>
            <ac:picMk id="2" creationId="{1F1F2B0B-8861-5CA1-1DA3-7C30B03D0C94}"/>
          </ac:picMkLst>
        </pc:picChg>
        <pc:cxnChg chg="mod">
          <ac:chgData name="Jonathan Avila Copado" userId="2f21bb02-1e5c-4049-ac87-c61d59bdd75b" providerId="ADAL" clId="{005A8B7C-DFBD-4F28-9221-4638EA40A3CE}" dt="2025-03-03T20:39:03.129" v="107" actId="1076"/>
          <ac:cxnSpMkLst>
            <pc:docMk/>
            <pc:sldMk cId="419951228" sldId="293"/>
            <ac:cxnSpMk id="25" creationId="{204953C1-174A-D19B-3FAD-0B73BFBDDB4B}"/>
          </ac:cxnSpMkLst>
        </pc:cxnChg>
      </pc:sldChg>
      <pc:sldChg chg="add del">
        <pc:chgData name="Jonathan Avila Copado" userId="2f21bb02-1e5c-4049-ac87-c61d59bdd75b" providerId="ADAL" clId="{005A8B7C-DFBD-4F28-9221-4638EA40A3CE}" dt="2025-03-03T20:27:59.217" v="69" actId="2696"/>
        <pc:sldMkLst>
          <pc:docMk/>
          <pc:sldMk cId="4272724622" sldId="294"/>
        </pc:sldMkLst>
      </pc:sldChg>
    </pc:docChg>
  </pc:docChgLst>
  <pc:docChgLst>
    <pc:chgData name="Ryan Yoshi Donnellan" userId="S::ryd5@nau.edu::d6753122-e4e3-42bb-8143-45f1365b0bfe" providerId="AD" clId="Web-{3734B9D4-E665-9742-88F4-3D2901FF5753}"/>
    <pc:docChg chg="modSld">
      <pc:chgData name="Ryan Yoshi Donnellan" userId="S::ryd5@nau.edu::d6753122-e4e3-42bb-8143-45f1365b0bfe" providerId="AD" clId="Web-{3734B9D4-E665-9742-88F4-3D2901FF5753}" dt="2025-03-04T00:03:10.012" v="320" actId="1076"/>
      <pc:docMkLst>
        <pc:docMk/>
      </pc:docMkLst>
      <pc:sldChg chg="addSp delSp modSp">
        <pc:chgData name="Ryan Yoshi Donnellan" userId="S::ryd5@nau.edu::d6753122-e4e3-42bb-8143-45f1365b0bfe" providerId="AD" clId="Web-{3734B9D4-E665-9742-88F4-3D2901FF5753}" dt="2025-03-03T23:32:10.883" v="224" actId="20577"/>
        <pc:sldMkLst>
          <pc:docMk/>
          <pc:sldMk cId="1656229110" sldId="270"/>
        </pc:sldMkLst>
        <pc:spChg chg="mod">
          <ac:chgData name="Ryan Yoshi Donnellan" userId="S::ryd5@nau.edu::d6753122-e4e3-42bb-8143-45f1365b0bfe" providerId="AD" clId="Web-{3734B9D4-E665-9742-88F4-3D2901FF5753}" dt="2025-03-03T23:32:10.883" v="224" actId="20577"/>
          <ac:spMkLst>
            <pc:docMk/>
            <pc:sldMk cId="1656229110" sldId="270"/>
            <ac:spMk id="3" creationId="{0C0064AD-9E39-4094-88ED-A19F28F59327}"/>
          </ac:spMkLst>
        </pc:spChg>
        <pc:spChg chg="mod">
          <ac:chgData name="Ryan Yoshi Donnellan" userId="S::ryd5@nau.edu::d6753122-e4e3-42bb-8143-45f1365b0bfe" providerId="AD" clId="Web-{3734B9D4-E665-9742-88F4-3D2901FF5753}" dt="2025-03-03T22:53:40.547" v="9" actId="20577"/>
          <ac:spMkLst>
            <pc:docMk/>
            <pc:sldMk cId="1656229110" sldId="270"/>
            <ac:spMk id="8" creationId="{F8EF36EB-CB8F-CE0A-7EF0-E09382E40D11}"/>
          </ac:spMkLst>
        </pc:spChg>
        <pc:spChg chg="mod">
          <ac:chgData name="Ryan Yoshi Donnellan" userId="S::ryd5@nau.edu::d6753122-e4e3-42bb-8143-45f1365b0bfe" providerId="AD" clId="Web-{3734B9D4-E665-9742-88F4-3D2901FF5753}" dt="2025-03-03T22:53:48.360" v="11" actId="1076"/>
          <ac:spMkLst>
            <pc:docMk/>
            <pc:sldMk cId="1656229110" sldId="270"/>
            <ac:spMk id="16" creationId="{2B8EADF0-E848-A601-314D-1454C3C8EA05}"/>
          </ac:spMkLst>
        </pc:spChg>
        <pc:picChg chg="ord">
          <ac:chgData name="Ryan Yoshi Donnellan" userId="S::ryd5@nau.edu::d6753122-e4e3-42bb-8143-45f1365b0bfe" providerId="AD" clId="Web-{3734B9D4-E665-9742-88F4-3D2901FF5753}" dt="2025-03-03T22:54:24.956" v="18"/>
          <ac:picMkLst>
            <pc:docMk/>
            <pc:sldMk cId="1656229110" sldId="270"/>
            <ac:picMk id="2" creationId="{1FB75F57-69C0-BBFD-87A9-0817AFA12AFA}"/>
          </ac:picMkLst>
        </pc:picChg>
      </pc:sldChg>
      <pc:sldChg chg="addSp delSp modSp">
        <pc:chgData name="Ryan Yoshi Donnellan" userId="S::ryd5@nau.edu::d6753122-e4e3-42bb-8143-45f1365b0bfe" providerId="AD" clId="Web-{3734B9D4-E665-9742-88F4-3D2901FF5753}" dt="2025-03-03T23:28:19.662" v="96" actId="20577"/>
        <pc:sldMkLst>
          <pc:docMk/>
          <pc:sldMk cId="2411832796" sldId="274"/>
        </pc:sldMkLst>
      </pc:sldChg>
      <pc:sldChg chg="delSp modSp">
        <pc:chgData name="Ryan Yoshi Donnellan" userId="S::ryd5@nau.edu::d6753122-e4e3-42bb-8143-45f1365b0bfe" providerId="AD" clId="Web-{3734B9D4-E665-9742-88F4-3D2901FF5753}" dt="2025-03-03T23:54:18.783" v="271" actId="1076"/>
        <pc:sldMkLst>
          <pc:docMk/>
          <pc:sldMk cId="1371503628" sldId="275"/>
        </pc:sldMkLst>
        <pc:spChg chg="mod">
          <ac:chgData name="Ryan Yoshi Donnellan" userId="S::ryd5@nau.edu::d6753122-e4e3-42bb-8143-45f1365b0bfe" providerId="AD" clId="Web-{3734B9D4-E665-9742-88F4-3D2901FF5753}" dt="2025-03-03T23:34:02.219" v="231" actId="1076"/>
          <ac:spMkLst>
            <pc:docMk/>
            <pc:sldMk cId="1371503628" sldId="275"/>
            <ac:spMk id="3" creationId="{5FEBD7BC-5776-C050-2E01-38433909EC08}"/>
          </ac:spMkLst>
        </pc:spChg>
      </pc:sldChg>
      <pc:sldChg chg="modSp">
        <pc:chgData name="Ryan Yoshi Donnellan" userId="S::ryd5@nau.edu::d6753122-e4e3-42bb-8143-45f1365b0bfe" providerId="AD" clId="Web-{3734B9D4-E665-9742-88F4-3D2901FF5753}" dt="2025-03-03T23:32:59.152" v="225" actId="20577"/>
        <pc:sldMkLst>
          <pc:docMk/>
          <pc:sldMk cId="2095348991" sldId="276"/>
        </pc:sldMkLst>
      </pc:sldChg>
      <pc:sldChg chg="modSp">
        <pc:chgData name="Ryan Yoshi Donnellan" userId="S::ryd5@nau.edu::d6753122-e4e3-42bb-8143-45f1365b0bfe" providerId="AD" clId="Web-{3734B9D4-E665-9742-88F4-3D2901FF5753}" dt="2025-03-03T23:29:39.340" v="144" actId="20577"/>
        <pc:sldMkLst>
          <pc:docMk/>
          <pc:sldMk cId="1538309399" sldId="284"/>
        </pc:sldMkLst>
      </pc:sldChg>
      <pc:sldChg chg="delSp modSp">
        <pc:chgData name="Ryan Yoshi Donnellan" userId="S::ryd5@nau.edu::d6753122-e4e3-42bb-8143-45f1365b0bfe" providerId="AD" clId="Web-{3734B9D4-E665-9742-88F4-3D2901FF5753}" dt="2025-03-03T23:55:06.021" v="279" actId="14100"/>
        <pc:sldMkLst>
          <pc:docMk/>
          <pc:sldMk cId="490194010" sldId="285"/>
        </pc:sldMkLst>
      </pc:sldChg>
      <pc:sldChg chg="delSp modSp">
        <pc:chgData name="Ryan Yoshi Donnellan" userId="S::ryd5@nau.edu::d6753122-e4e3-42bb-8143-45f1365b0bfe" providerId="AD" clId="Web-{3734B9D4-E665-9742-88F4-3D2901FF5753}" dt="2025-03-03T23:57:12.718" v="285" actId="1076"/>
        <pc:sldMkLst>
          <pc:docMk/>
          <pc:sldMk cId="1886300959" sldId="286"/>
        </pc:sldMkLst>
      </pc:sldChg>
      <pc:sldChg chg="modSp">
        <pc:chgData name="Ryan Yoshi Donnellan" userId="S::ryd5@nau.edu::d6753122-e4e3-42bb-8143-45f1365b0bfe" providerId="AD" clId="Web-{3734B9D4-E665-9742-88F4-3D2901FF5753}" dt="2025-03-03T23:04:47.005" v="69" actId="1076"/>
        <pc:sldMkLst>
          <pc:docMk/>
          <pc:sldMk cId="2553679986" sldId="287"/>
        </pc:sldMkLst>
      </pc:sldChg>
      <pc:sldChg chg="addSp delSp modSp">
        <pc:chgData name="Ryan Yoshi Donnellan" userId="S::ryd5@nau.edu::d6753122-e4e3-42bb-8143-45f1365b0bfe" providerId="AD" clId="Web-{3734B9D4-E665-9742-88F4-3D2901FF5753}" dt="2025-03-04T00:03:10.012" v="320" actId="1076"/>
        <pc:sldMkLst>
          <pc:docMk/>
          <pc:sldMk cId="2202928875" sldId="290"/>
        </pc:sldMkLst>
        <pc:spChg chg="mod">
          <ac:chgData name="Ryan Yoshi Donnellan" userId="S::ryd5@nau.edu::d6753122-e4e3-42bb-8143-45f1365b0bfe" providerId="AD" clId="Web-{3734B9D4-E665-9742-88F4-3D2901FF5753}" dt="2025-03-03T23:39:15.541" v="253" actId="1076"/>
          <ac:spMkLst>
            <pc:docMk/>
            <pc:sldMk cId="2202928875" sldId="290"/>
            <ac:spMk id="14" creationId="{63F553FD-072F-085A-DBB7-7D85B3073EC9}"/>
          </ac:spMkLst>
        </pc:spChg>
        <pc:spChg chg="add mod">
          <ac:chgData name="Ryan Yoshi Donnellan" userId="S::ryd5@nau.edu::d6753122-e4e3-42bb-8143-45f1365b0bfe" providerId="AD" clId="Web-{3734B9D4-E665-9742-88F4-3D2901FF5753}" dt="2025-03-04T00:03:10.012" v="320" actId="1076"/>
          <ac:spMkLst>
            <pc:docMk/>
            <pc:sldMk cId="2202928875" sldId="290"/>
            <ac:spMk id="17" creationId="{BC481890-93E2-907D-F45E-31279E728E93}"/>
          </ac:spMkLst>
        </pc:spChg>
      </pc:sldChg>
      <pc:sldChg chg="modSp">
        <pc:chgData name="Ryan Yoshi Donnellan" userId="S::ryd5@nau.edu::d6753122-e4e3-42bb-8143-45f1365b0bfe" providerId="AD" clId="Web-{3734B9D4-E665-9742-88F4-3D2901FF5753}" dt="2025-03-03T22:58:35.851" v="62" actId="1076"/>
        <pc:sldMkLst>
          <pc:docMk/>
          <pc:sldMk cId="2610745613" sldId="291"/>
        </pc:sldMkLst>
      </pc:sldChg>
      <pc:sldChg chg="modSp">
        <pc:chgData name="Ryan Yoshi Donnellan" userId="S::ryd5@nau.edu::d6753122-e4e3-42bb-8143-45f1365b0bfe" providerId="AD" clId="Web-{3734B9D4-E665-9742-88F4-3D2901FF5753}" dt="2025-03-03T23:02:28.650" v="64" actId="1076"/>
        <pc:sldMkLst>
          <pc:docMk/>
          <pc:sldMk cId="419951228" sldId="293"/>
        </pc:sldMkLst>
      </pc:sldChg>
    </pc:docChg>
  </pc:docChgLst>
  <pc:docChgLst>
    <pc:chgData name="Ryan Yoshi Donnellan" userId="S::ryd5@nau.edu::d6753122-e4e3-42bb-8143-45f1365b0bfe" providerId="AD" clId="Web-{DCBA0452-D89F-7E15-8838-9783EFF0D788}"/>
    <pc:docChg chg="addSld delSld modSld">
      <pc:chgData name="Ryan Yoshi Donnellan" userId="S::ryd5@nau.edu::d6753122-e4e3-42bb-8143-45f1365b0bfe" providerId="AD" clId="Web-{DCBA0452-D89F-7E15-8838-9783EFF0D788}" dt="2025-03-03T05:14:44.897" v="1156" actId="20577"/>
      <pc:docMkLst>
        <pc:docMk/>
      </pc:docMkLst>
      <pc:sldChg chg="modSp">
        <pc:chgData name="Ryan Yoshi Donnellan" userId="S::ryd5@nau.edu::d6753122-e4e3-42bb-8143-45f1365b0bfe" providerId="AD" clId="Web-{DCBA0452-D89F-7E15-8838-9783EFF0D788}" dt="2025-03-03T05:10:07.409" v="1090" actId="20577"/>
        <pc:sldMkLst>
          <pc:docMk/>
          <pc:sldMk cId="3803442049" sldId="259"/>
        </pc:sldMkLst>
        <pc:spChg chg="mod">
          <ac:chgData name="Ryan Yoshi Donnellan" userId="S::ryd5@nau.edu::d6753122-e4e3-42bb-8143-45f1365b0bfe" providerId="AD" clId="Web-{DCBA0452-D89F-7E15-8838-9783EFF0D788}" dt="2025-03-03T05:10:07.409" v="1090" actId="20577"/>
          <ac:spMkLst>
            <pc:docMk/>
            <pc:sldMk cId="3803442049" sldId="259"/>
            <ac:spMk id="20" creationId="{BE6EDCDF-A764-4413-BD5E-CD3A987770D4}"/>
          </ac:spMkLst>
        </pc:spChg>
      </pc:sldChg>
      <pc:sldChg chg="delSp mod setBg">
        <pc:chgData name="Ryan Yoshi Donnellan" userId="S::ryd5@nau.edu::d6753122-e4e3-42bb-8143-45f1365b0bfe" providerId="AD" clId="Web-{DCBA0452-D89F-7E15-8838-9783EFF0D788}" dt="2025-03-03T02:55:52.709" v="514"/>
        <pc:sldMkLst>
          <pc:docMk/>
          <pc:sldMk cId="1454765082" sldId="263"/>
        </pc:sldMkLst>
      </pc:sldChg>
      <pc:sldChg chg="modSp">
        <pc:chgData name="Ryan Yoshi Donnellan" userId="S::ryd5@nau.edu::d6753122-e4e3-42bb-8143-45f1365b0bfe" providerId="AD" clId="Web-{DCBA0452-D89F-7E15-8838-9783EFF0D788}" dt="2025-03-03T03:23:10.127" v="762" actId="20577"/>
        <pc:sldMkLst>
          <pc:docMk/>
          <pc:sldMk cId="3753786430" sldId="269"/>
        </pc:sldMkLst>
        <pc:graphicFrameChg chg="mod modGraphic">
          <ac:chgData name="Ryan Yoshi Donnellan" userId="S::ryd5@nau.edu::d6753122-e4e3-42bb-8143-45f1365b0bfe" providerId="AD" clId="Web-{DCBA0452-D89F-7E15-8838-9783EFF0D788}" dt="2025-03-03T03:14:28.045" v="626"/>
          <ac:graphicFrameMkLst>
            <pc:docMk/>
            <pc:sldMk cId="3753786430" sldId="269"/>
            <ac:graphicFrameMk id="6" creationId="{EF61AB71-8787-8778-D9F3-60FF1D84B2C7}"/>
          </ac:graphicFrameMkLst>
        </pc:graphicFrameChg>
      </pc:sldChg>
      <pc:sldChg chg="addSp delSp modSp">
        <pc:chgData name="Ryan Yoshi Donnellan" userId="S::ryd5@nau.edu::d6753122-e4e3-42bb-8143-45f1365b0bfe" providerId="AD" clId="Web-{DCBA0452-D89F-7E15-8838-9783EFF0D788}" dt="2025-03-02T22:26:34.263" v="194" actId="1076"/>
        <pc:sldMkLst>
          <pc:docMk/>
          <pc:sldMk cId="1656229110" sldId="270"/>
        </pc:sldMkLst>
        <pc:spChg chg="mod">
          <ac:chgData name="Ryan Yoshi Donnellan" userId="S::ryd5@nau.edu::d6753122-e4e3-42bb-8143-45f1365b0bfe" providerId="AD" clId="Web-{DCBA0452-D89F-7E15-8838-9783EFF0D788}" dt="2025-03-02T22:16:18.468" v="80" actId="20577"/>
          <ac:spMkLst>
            <pc:docMk/>
            <pc:sldMk cId="1656229110" sldId="270"/>
            <ac:spMk id="8" creationId="{F8EF36EB-CB8F-CE0A-7EF0-E09382E40D11}"/>
          </ac:spMkLst>
        </pc:spChg>
        <pc:spChg chg="mod">
          <ac:chgData name="Ryan Yoshi Donnellan" userId="S::ryd5@nau.edu::d6753122-e4e3-42bb-8143-45f1365b0bfe" providerId="AD" clId="Web-{DCBA0452-D89F-7E15-8838-9783EFF0D788}" dt="2025-03-02T20:48:06.380" v="54" actId="20577"/>
          <ac:spMkLst>
            <pc:docMk/>
            <pc:sldMk cId="1656229110" sldId="270"/>
            <ac:spMk id="12" creationId="{BA898778-68C7-D386-6D9E-FA3B894B6E3C}"/>
          </ac:spMkLst>
        </pc:spChg>
        <pc:spChg chg="mod">
          <ac:chgData name="Ryan Yoshi Donnellan" userId="S::ryd5@nau.edu::d6753122-e4e3-42bb-8143-45f1365b0bfe" providerId="AD" clId="Web-{DCBA0452-D89F-7E15-8838-9783EFF0D788}" dt="2025-03-02T22:26:05.481" v="187" actId="20577"/>
          <ac:spMkLst>
            <pc:docMk/>
            <pc:sldMk cId="1656229110" sldId="270"/>
            <ac:spMk id="16" creationId="{2B8EADF0-E848-A601-314D-1454C3C8EA05}"/>
          </ac:spMkLst>
        </pc:spChg>
      </pc:sldChg>
      <pc:sldChg chg="addSp delSp modSp">
        <pc:chgData name="Ryan Yoshi Donnellan" userId="S::ryd5@nau.edu::d6753122-e4e3-42bb-8143-45f1365b0bfe" providerId="AD" clId="Web-{DCBA0452-D89F-7E15-8838-9783EFF0D788}" dt="2025-03-03T05:10:33.786" v="1104" actId="1076"/>
        <pc:sldMkLst>
          <pc:docMk/>
          <pc:sldMk cId="2411832796" sldId="274"/>
        </pc:sldMkLst>
        <pc:spChg chg="mod">
          <ac:chgData name="Ryan Yoshi Donnellan" userId="S::ryd5@nau.edu::d6753122-e4e3-42bb-8143-45f1365b0bfe" providerId="AD" clId="Web-{DCBA0452-D89F-7E15-8838-9783EFF0D788}" dt="2025-03-03T04:24:52.387" v="859" actId="20577"/>
          <ac:spMkLst>
            <pc:docMk/>
            <pc:sldMk cId="2411832796" sldId="274"/>
            <ac:spMk id="3" creationId="{5FEBD7BC-5776-C050-2E01-38433909EC08}"/>
          </ac:spMkLst>
        </pc:spChg>
        <pc:picChg chg="add del">
          <ac:chgData name="Ryan Yoshi Donnellan" userId="S::ryd5@nau.edu::d6753122-e4e3-42bb-8143-45f1365b0bfe" providerId="AD" clId="Web-{DCBA0452-D89F-7E15-8838-9783EFF0D788}" dt="2025-03-03T04:15:09.986" v="799"/>
          <ac:picMkLst>
            <pc:docMk/>
            <pc:sldMk cId="2411832796" sldId="274"/>
            <ac:picMk id="2" creationId="{AB6C48B3-37A1-EA0B-6067-E54245F7DD1D}"/>
          </ac:picMkLst>
        </pc:picChg>
      </pc:sldChg>
      <pc:sldChg chg="addSp delSp modSp">
        <pc:chgData name="Ryan Yoshi Donnellan" userId="S::ryd5@nau.edu::d6753122-e4e3-42bb-8143-45f1365b0bfe" providerId="AD" clId="Web-{DCBA0452-D89F-7E15-8838-9783EFF0D788}" dt="2025-03-03T04:09:11.711" v="763" actId="1076"/>
        <pc:sldMkLst>
          <pc:docMk/>
          <pc:sldMk cId="1371503628" sldId="275"/>
        </pc:sldMkLst>
      </pc:sldChg>
      <pc:sldChg chg="addSp modSp">
        <pc:chgData name="Ryan Yoshi Donnellan" userId="S::ryd5@nau.edu::d6753122-e4e3-42bb-8143-45f1365b0bfe" providerId="AD" clId="Web-{DCBA0452-D89F-7E15-8838-9783EFF0D788}" dt="2025-03-03T05:14:44.897" v="1156" actId="20577"/>
        <pc:sldMkLst>
          <pc:docMk/>
          <pc:sldMk cId="2095348991" sldId="276"/>
        </pc:sldMkLst>
      </pc:sldChg>
      <pc:sldChg chg="modSp">
        <pc:chgData name="Ryan Yoshi Donnellan" userId="S::ryd5@nau.edu::d6753122-e4e3-42bb-8143-45f1365b0bfe" providerId="AD" clId="Web-{DCBA0452-D89F-7E15-8838-9783EFF0D788}" dt="2025-03-02T20:46:10.204" v="7" actId="20577"/>
        <pc:sldMkLst>
          <pc:docMk/>
          <pc:sldMk cId="1755806573" sldId="282"/>
        </pc:sldMkLst>
      </pc:sldChg>
      <pc:sldChg chg="addSp modSp">
        <pc:chgData name="Ryan Yoshi Donnellan" userId="S::ryd5@nau.edu::d6753122-e4e3-42bb-8143-45f1365b0bfe" providerId="AD" clId="Web-{DCBA0452-D89F-7E15-8838-9783EFF0D788}" dt="2025-03-03T05:09:02.607" v="1067" actId="1076"/>
        <pc:sldMkLst>
          <pc:docMk/>
          <pc:sldMk cId="490194010" sldId="285"/>
        </pc:sldMkLst>
      </pc:sldChg>
      <pc:sldChg chg="add">
        <pc:chgData name="Ryan Yoshi Donnellan" userId="S::ryd5@nau.edu::d6753122-e4e3-42bb-8143-45f1365b0bfe" providerId="AD" clId="Web-{DCBA0452-D89F-7E15-8838-9783EFF0D788}" dt="2025-03-02T21:42:47.125" v="55"/>
        <pc:sldMkLst>
          <pc:docMk/>
          <pc:sldMk cId="697706163" sldId="289"/>
        </pc:sldMkLst>
      </pc:sldChg>
      <pc:sldChg chg="modSp add replId">
        <pc:chgData name="Ryan Yoshi Donnellan" userId="S::ryd5@nau.edu::d6753122-e4e3-42bb-8143-45f1365b0bfe" providerId="AD" clId="Web-{DCBA0452-D89F-7E15-8838-9783EFF0D788}" dt="2025-03-03T01:34:56.371" v="232" actId="20577"/>
        <pc:sldMkLst>
          <pc:docMk/>
          <pc:sldMk cId="2202928875" sldId="290"/>
        </pc:sldMkLst>
        <pc:spChg chg="mod">
          <ac:chgData name="Ryan Yoshi Donnellan" userId="S::ryd5@nau.edu::d6753122-e4e3-42bb-8143-45f1365b0bfe" providerId="AD" clId="Web-{DCBA0452-D89F-7E15-8838-9783EFF0D788}" dt="2025-03-03T01:34:56.371" v="232" actId="20577"/>
          <ac:spMkLst>
            <pc:docMk/>
            <pc:sldMk cId="2202928875" sldId="290"/>
            <ac:spMk id="14" creationId="{63F553FD-072F-085A-DBB7-7D85B3073EC9}"/>
          </ac:spMkLst>
        </pc:spChg>
      </pc:sldChg>
      <pc:sldChg chg="new del">
        <pc:chgData name="Ryan Yoshi Donnellan" userId="S::ryd5@nau.edu::d6753122-e4e3-42bb-8143-45f1365b0bfe" providerId="AD" clId="Web-{DCBA0452-D89F-7E15-8838-9783EFF0D788}" dt="2025-03-03T04:14:41.703" v="765"/>
        <pc:sldMkLst>
          <pc:docMk/>
          <pc:sldMk cId="1319222421" sldId="291"/>
        </pc:sldMkLst>
      </pc:sldChg>
      <pc:sldChg chg="addSp modSp add replId">
        <pc:chgData name="Ryan Yoshi Donnellan" userId="S::ryd5@nau.edu::d6753122-e4e3-42bb-8143-45f1365b0bfe" providerId="AD" clId="Web-{DCBA0452-D89F-7E15-8838-9783EFF0D788}" dt="2025-03-03T05:10:53.568" v="1142" actId="1076"/>
        <pc:sldMkLst>
          <pc:docMk/>
          <pc:sldMk cId="2610745613" sldId="291"/>
        </pc:sldMkLst>
      </pc:sldChg>
    </pc:docChg>
  </pc:docChgLst>
  <pc:docChgLst>
    <pc:chgData name="Jonathan Avila Copado" userId="2f21bb02-1e5c-4049-ac87-c61d59bdd75b" providerId="ADAL" clId="{A9568D35-EAEA-4757-8EFB-593E77AAE96F}"/>
    <pc:docChg chg="modSld sldOrd">
      <pc:chgData name="Jonathan Avila Copado" userId="2f21bb02-1e5c-4049-ac87-c61d59bdd75b" providerId="ADAL" clId="{A9568D35-EAEA-4757-8EFB-593E77AAE96F}" dt="2025-04-19T05:40:28.293" v="1" actId="1076"/>
      <pc:docMkLst>
        <pc:docMk/>
      </pc:docMkLst>
      <pc:sldChg chg="ord">
        <pc:chgData name="Jonathan Avila Copado" userId="2f21bb02-1e5c-4049-ac87-c61d59bdd75b" providerId="ADAL" clId="{A9568D35-EAEA-4757-8EFB-593E77AAE96F}" dt="2025-04-19T03:10:36.881" v="0" actId="20578"/>
        <pc:sldMkLst>
          <pc:docMk/>
          <pc:sldMk cId="967555932" sldId="268"/>
        </pc:sldMkLst>
      </pc:sldChg>
      <pc:sldChg chg="modSp mod">
        <pc:chgData name="Jonathan Avila Copado" userId="2f21bb02-1e5c-4049-ac87-c61d59bdd75b" providerId="ADAL" clId="{A9568D35-EAEA-4757-8EFB-593E77AAE96F}" dt="2025-04-19T05:40:28.293" v="1" actId="1076"/>
        <pc:sldMkLst>
          <pc:docMk/>
          <pc:sldMk cId="419951228" sldId="293"/>
        </pc:sldMkLst>
        <pc:spChg chg="mod">
          <ac:chgData name="Jonathan Avila Copado" userId="2f21bb02-1e5c-4049-ac87-c61d59bdd75b" providerId="ADAL" clId="{A9568D35-EAEA-4757-8EFB-593E77AAE96F}" dt="2025-04-19T05:40:28.293" v="1" actId="1076"/>
          <ac:spMkLst>
            <pc:docMk/>
            <pc:sldMk cId="419951228" sldId="293"/>
            <ac:spMk id="3" creationId="{7C963537-28BA-1E8C-3BC5-5957C9C99034}"/>
          </ac:spMkLst>
        </pc:spChg>
      </pc:sldChg>
    </pc:docChg>
  </pc:docChgLst>
  <pc:docChgLst>
    <pc:chgData name="Owen Thomas Kehl" userId="S::otk4@nau.edu::9847bed2-bced-45f2-8855-083692679281" providerId="AD" clId="Web-{AA0D35D8-D0B8-0D15-0460-651273912BB6}"/>
    <pc:docChg chg="delSld modSld">
      <pc:chgData name="Owen Thomas Kehl" userId="S::otk4@nau.edu::9847bed2-bced-45f2-8855-083692679281" providerId="AD" clId="Web-{AA0D35D8-D0B8-0D15-0460-651273912BB6}" dt="2025-03-03T23:56:43.740" v="507" actId="1076"/>
      <pc:docMkLst>
        <pc:docMk/>
      </pc:docMkLst>
      <pc:sldChg chg="modSp">
        <pc:chgData name="Owen Thomas Kehl" userId="S::otk4@nau.edu::9847bed2-bced-45f2-8855-083692679281" providerId="AD" clId="Web-{AA0D35D8-D0B8-0D15-0460-651273912BB6}" dt="2025-03-03T23:36:19.006" v="436" actId="20577"/>
        <pc:sldMkLst>
          <pc:docMk/>
          <pc:sldMk cId="1514395425" sldId="258"/>
        </pc:sldMkLst>
        <pc:spChg chg="mod">
          <ac:chgData name="Owen Thomas Kehl" userId="S::otk4@nau.edu::9847bed2-bced-45f2-8855-083692679281" providerId="AD" clId="Web-{AA0D35D8-D0B8-0D15-0460-651273912BB6}" dt="2025-03-03T23:36:19.006" v="436" actId="20577"/>
          <ac:spMkLst>
            <pc:docMk/>
            <pc:sldMk cId="1514395425" sldId="258"/>
            <ac:spMk id="3" creationId="{0C0064AD-9E39-4094-88ED-A19F28F59327}"/>
          </ac:spMkLst>
        </pc:spChg>
      </pc:sldChg>
      <pc:sldChg chg="modSp">
        <pc:chgData name="Owen Thomas Kehl" userId="S::otk4@nau.edu::9847bed2-bced-45f2-8855-083692679281" providerId="AD" clId="Web-{AA0D35D8-D0B8-0D15-0460-651273912BB6}" dt="2025-03-03T23:34:24.316" v="419" actId="20577"/>
        <pc:sldMkLst>
          <pc:docMk/>
          <pc:sldMk cId="3803442049" sldId="259"/>
        </pc:sldMkLst>
      </pc:sldChg>
      <pc:sldChg chg="addSp delSp modSp">
        <pc:chgData name="Owen Thomas Kehl" userId="S::otk4@nau.edu::9847bed2-bced-45f2-8855-083692679281" providerId="AD" clId="Web-{AA0D35D8-D0B8-0D15-0460-651273912BB6}" dt="2025-03-03T23:40:24.465" v="504" actId="20577"/>
        <pc:sldMkLst>
          <pc:docMk/>
          <pc:sldMk cId="1070346799" sldId="260"/>
        </pc:sldMkLst>
      </pc:sldChg>
      <pc:sldChg chg="modSp">
        <pc:chgData name="Owen Thomas Kehl" userId="S::otk4@nau.edu::9847bed2-bced-45f2-8855-083692679281" providerId="AD" clId="Web-{AA0D35D8-D0B8-0D15-0460-651273912BB6}" dt="2025-03-03T23:38:22.025" v="484" actId="20577"/>
        <pc:sldMkLst>
          <pc:docMk/>
          <pc:sldMk cId="3332688553" sldId="265"/>
        </pc:sldMkLst>
      </pc:sldChg>
      <pc:sldChg chg="modSp">
        <pc:chgData name="Owen Thomas Kehl" userId="S::otk4@nau.edu::9847bed2-bced-45f2-8855-083692679281" providerId="AD" clId="Web-{AA0D35D8-D0B8-0D15-0460-651273912BB6}" dt="2025-03-03T23:38:30.103" v="487" actId="20577"/>
        <pc:sldMkLst>
          <pc:docMk/>
          <pc:sldMk cId="967555932" sldId="268"/>
        </pc:sldMkLst>
        <pc:spChg chg="mod">
          <ac:chgData name="Owen Thomas Kehl" userId="S::otk4@nau.edu::9847bed2-bced-45f2-8855-083692679281" providerId="AD" clId="Web-{AA0D35D8-D0B8-0D15-0460-651273912BB6}" dt="2025-03-03T23:38:30.103" v="487" actId="20577"/>
          <ac:spMkLst>
            <pc:docMk/>
            <pc:sldMk cId="967555932" sldId="268"/>
            <ac:spMk id="10" creationId="{8A7D5575-C69F-4075-8B82-A931A2A7640A}"/>
          </ac:spMkLst>
        </pc:spChg>
      </pc:sldChg>
      <pc:sldChg chg="modSp">
        <pc:chgData name="Owen Thomas Kehl" userId="S::otk4@nau.edu::9847bed2-bced-45f2-8855-083692679281" providerId="AD" clId="Web-{AA0D35D8-D0B8-0D15-0460-651273912BB6}" dt="2025-03-03T23:38:42.510" v="490" actId="20577"/>
        <pc:sldMkLst>
          <pc:docMk/>
          <pc:sldMk cId="3753786430" sldId="269"/>
        </pc:sldMkLst>
        <pc:spChg chg="mod">
          <ac:chgData name="Owen Thomas Kehl" userId="S::otk4@nau.edu::9847bed2-bced-45f2-8855-083692679281" providerId="AD" clId="Web-{AA0D35D8-D0B8-0D15-0460-651273912BB6}" dt="2025-03-03T23:38:42.510" v="490" actId="20577"/>
          <ac:spMkLst>
            <pc:docMk/>
            <pc:sldMk cId="3753786430" sldId="269"/>
            <ac:spMk id="10" creationId="{8A7D5575-C69F-4075-8B82-A931A2A7640A}"/>
          </ac:spMkLst>
        </pc:spChg>
      </pc:sldChg>
      <pc:sldChg chg="delSp modSp">
        <pc:chgData name="Owen Thomas Kehl" userId="S::otk4@nau.edu::9847bed2-bced-45f2-8855-083692679281" providerId="AD" clId="Web-{AA0D35D8-D0B8-0D15-0460-651273912BB6}" dt="2025-03-03T23:36:32.038" v="439" actId="20577"/>
        <pc:sldMkLst>
          <pc:docMk/>
          <pc:sldMk cId="2807592174" sldId="272"/>
        </pc:sldMkLst>
        <pc:spChg chg="mod">
          <ac:chgData name="Owen Thomas Kehl" userId="S::otk4@nau.edu::9847bed2-bced-45f2-8855-083692679281" providerId="AD" clId="Web-{AA0D35D8-D0B8-0D15-0460-651273912BB6}" dt="2025-03-03T23:36:32.038" v="439" actId="20577"/>
          <ac:spMkLst>
            <pc:docMk/>
            <pc:sldMk cId="2807592174" sldId="272"/>
            <ac:spMk id="3" creationId="{0C0064AD-9E39-4094-88ED-A19F28F59327}"/>
          </ac:spMkLst>
        </pc:spChg>
        <pc:spChg chg="mod">
          <ac:chgData name="Owen Thomas Kehl" userId="S::otk4@nau.edu::9847bed2-bced-45f2-8855-083692679281" providerId="AD" clId="Web-{AA0D35D8-D0B8-0D15-0460-651273912BB6}" dt="2025-03-03T23:01:58.571" v="329" actId="1076"/>
          <ac:spMkLst>
            <pc:docMk/>
            <pc:sldMk cId="2807592174" sldId="272"/>
            <ac:spMk id="9" creationId="{61D98EEF-8419-F45D-4001-6ABDDAEB83FA}"/>
          </ac:spMkLst>
        </pc:spChg>
        <pc:spChg chg="mod">
          <ac:chgData name="Owen Thomas Kehl" userId="S::otk4@nau.edu::9847bed2-bced-45f2-8855-083692679281" providerId="AD" clId="Web-{AA0D35D8-D0B8-0D15-0460-651273912BB6}" dt="2025-03-03T23:01:04.554" v="322" actId="1076"/>
          <ac:spMkLst>
            <pc:docMk/>
            <pc:sldMk cId="2807592174" sldId="272"/>
            <ac:spMk id="12" creationId="{BA898778-68C7-D386-6D9E-FA3B894B6E3C}"/>
          </ac:spMkLst>
        </pc:spChg>
      </pc:sldChg>
      <pc:sldChg chg="modSp">
        <pc:chgData name="Owen Thomas Kehl" userId="S::otk4@nau.edu::9847bed2-bced-45f2-8855-083692679281" providerId="AD" clId="Web-{AA0D35D8-D0B8-0D15-0460-651273912BB6}" dt="2025-03-03T22:48:58.801" v="8" actId="20577"/>
        <pc:sldMkLst>
          <pc:docMk/>
          <pc:sldMk cId="192967217" sldId="277"/>
        </pc:sldMkLst>
        <pc:spChg chg="mod">
          <ac:chgData name="Owen Thomas Kehl" userId="S::otk4@nau.edu::9847bed2-bced-45f2-8855-083692679281" providerId="AD" clId="Web-{AA0D35D8-D0B8-0D15-0460-651273912BB6}" dt="2025-03-03T22:48:58.801" v="8" actId="20577"/>
          <ac:spMkLst>
            <pc:docMk/>
            <pc:sldMk cId="192967217" sldId="277"/>
            <ac:spMk id="13" creationId="{1C2D8992-AD91-4889-8FA6-EDD777E239AE}"/>
          </ac:spMkLst>
        </pc:spChg>
      </pc:sldChg>
      <pc:sldChg chg="del">
        <pc:chgData name="Owen Thomas Kehl" userId="S::otk4@nau.edu::9847bed2-bced-45f2-8855-083692679281" providerId="AD" clId="Web-{AA0D35D8-D0B8-0D15-0460-651273912BB6}" dt="2025-03-03T22:21:22.612" v="1"/>
        <pc:sldMkLst>
          <pc:docMk/>
          <pc:sldMk cId="2545381433" sldId="279"/>
        </pc:sldMkLst>
      </pc:sldChg>
      <pc:sldChg chg="delSp modSp">
        <pc:chgData name="Owen Thomas Kehl" userId="S::otk4@nau.edu::9847bed2-bced-45f2-8855-083692679281" providerId="AD" clId="Web-{AA0D35D8-D0B8-0D15-0460-651273912BB6}" dt="2025-03-03T23:31:59.031" v="393" actId="1076"/>
        <pc:sldMkLst>
          <pc:docMk/>
          <pc:sldMk cId="1538309399" sldId="284"/>
        </pc:sldMkLst>
      </pc:sldChg>
      <pc:sldChg chg="modSp">
        <pc:chgData name="Owen Thomas Kehl" userId="S::otk4@nau.edu::9847bed2-bced-45f2-8855-083692679281" providerId="AD" clId="Web-{AA0D35D8-D0B8-0D15-0460-651273912BB6}" dt="2025-03-03T23:39:05.260" v="491" actId="20577"/>
        <pc:sldMkLst>
          <pc:docMk/>
          <pc:sldMk cId="2202928875" sldId="290"/>
        </pc:sldMkLst>
      </pc:sldChg>
      <pc:sldChg chg="modSp">
        <pc:chgData name="Owen Thomas Kehl" userId="S::otk4@nau.edu::9847bed2-bced-45f2-8855-083692679281" providerId="AD" clId="Web-{AA0D35D8-D0B8-0D15-0460-651273912BB6}" dt="2025-03-03T23:32:38.798" v="397" actId="20577"/>
        <pc:sldMkLst>
          <pc:docMk/>
          <pc:sldMk cId="2610745613" sldId="291"/>
        </pc:sldMkLst>
      </pc:sldChg>
      <pc:sldChg chg="modSp">
        <pc:chgData name="Owen Thomas Kehl" userId="S::otk4@nau.edu::9847bed2-bced-45f2-8855-083692679281" providerId="AD" clId="Web-{AA0D35D8-D0B8-0D15-0460-651273912BB6}" dt="2025-03-03T23:36:38.758" v="442" actId="20577"/>
        <pc:sldMkLst>
          <pc:docMk/>
          <pc:sldMk cId="419951228" sldId="293"/>
        </pc:sldMkLst>
        <pc:spChg chg="mod">
          <ac:chgData name="Owen Thomas Kehl" userId="S::otk4@nau.edu::9847bed2-bced-45f2-8855-083692679281" providerId="AD" clId="Web-{AA0D35D8-D0B8-0D15-0460-651273912BB6}" dt="2025-03-03T23:36:38.758" v="442" actId="20577"/>
          <ac:spMkLst>
            <pc:docMk/>
            <pc:sldMk cId="419951228" sldId="293"/>
            <ac:spMk id="10" creationId="{4E25C9CA-BE2C-431E-2090-3782FDE0F8C0}"/>
          </ac:spMkLst>
        </pc:spChg>
      </pc:sldChg>
    </pc:docChg>
  </pc:docChgLst>
  <pc:docChgLst>
    <pc:chgData name="Joseph Thomas Mathews" userId="S::jtm468@nau.edu::59d028b0-7319-415d-bd8a-0d58bcde851e" providerId="AD" clId="Web-{A3DCAA30-90D6-3159-5493-9F43241F9FFA}"/>
    <pc:docChg chg="modSld">
      <pc:chgData name="Joseph Thomas Mathews" userId="S::jtm468@nau.edu::59d028b0-7319-415d-bd8a-0d58bcde851e" providerId="AD" clId="Web-{A3DCAA30-90D6-3159-5493-9F43241F9FFA}" dt="2025-03-03T23:43:27.979" v="123" actId="1076"/>
      <pc:docMkLst>
        <pc:docMk/>
      </pc:docMkLst>
      <pc:sldChg chg="modSp">
        <pc:chgData name="Joseph Thomas Mathews" userId="S::jtm468@nau.edu::59d028b0-7319-415d-bd8a-0d58bcde851e" providerId="AD" clId="Web-{A3DCAA30-90D6-3159-5493-9F43241F9FFA}" dt="2025-03-03T22:56:20.015" v="0" actId="20577"/>
        <pc:sldMkLst>
          <pc:docMk/>
          <pc:sldMk cId="1514395425" sldId="258"/>
        </pc:sldMkLst>
        <pc:spChg chg="mod">
          <ac:chgData name="Joseph Thomas Mathews" userId="S::jtm468@nau.edu::59d028b0-7319-415d-bd8a-0d58bcde851e" providerId="AD" clId="Web-{A3DCAA30-90D6-3159-5493-9F43241F9FFA}" dt="2025-03-03T22:56:20.015" v="0" actId="20577"/>
          <ac:spMkLst>
            <pc:docMk/>
            <pc:sldMk cId="1514395425" sldId="258"/>
            <ac:spMk id="3" creationId="{0C0064AD-9E39-4094-88ED-A19F28F59327}"/>
          </ac:spMkLst>
        </pc:spChg>
      </pc:sldChg>
      <pc:sldChg chg="modSp">
        <pc:chgData name="Joseph Thomas Mathews" userId="S::jtm468@nau.edu::59d028b0-7319-415d-bd8a-0d58bcde851e" providerId="AD" clId="Web-{A3DCAA30-90D6-3159-5493-9F43241F9FFA}" dt="2025-03-03T23:08:25.603" v="77" actId="20577"/>
        <pc:sldMkLst>
          <pc:docMk/>
          <pc:sldMk cId="3753786430" sldId="269"/>
        </pc:sldMkLst>
      </pc:sldChg>
      <pc:sldChg chg="modSp">
        <pc:chgData name="Joseph Thomas Mathews" userId="S::jtm468@nau.edu::59d028b0-7319-415d-bd8a-0d58bcde851e" providerId="AD" clId="Web-{A3DCAA30-90D6-3159-5493-9F43241F9FFA}" dt="2025-03-03T23:06:55.193" v="52" actId="20577"/>
        <pc:sldMkLst>
          <pc:docMk/>
          <pc:sldMk cId="1755806573" sldId="282"/>
        </pc:sldMkLst>
      </pc:sldChg>
      <pc:sldChg chg="modSp">
        <pc:chgData name="Joseph Thomas Mathews" userId="S::jtm468@nau.edu::59d028b0-7319-415d-bd8a-0d58bcde851e" providerId="AD" clId="Web-{A3DCAA30-90D6-3159-5493-9F43241F9FFA}" dt="2025-03-03T22:57:54.284" v="38" actId="14100"/>
        <pc:sldMkLst>
          <pc:docMk/>
          <pc:sldMk cId="1538309399" sldId="284"/>
        </pc:sldMkLst>
      </pc:sldChg>
      <pc:sldChg chg="modSp">
        <pc:chgData name="Joseph Thomas Mathews" userId="S::jtm468@nau.edu::59d028b0-7319-415d-bd8a-0d58bcde851e" providerId="AD" clId="Web-{A3DCAA30-90D6-3159-5493-9F43241F9FFA}" dt="2025-03-03T22:56:54.610" v="18" actId="14100"/>
        <pc:sldMkLst>
          <pc:docMk/>
          <pc:sldMk cId="1886300959" sldId="286"/>
        </pc:sldMkLst>
      </pc:sldChg>
      <pc:sldChg chg="addSp delSp modSp">
        <pc:chgData name="Joseph Thomas Mathews" userId="S::jtm468@nau.edu::59d028b0-7319-415d-bd8a-0d58bcde851e" providerId="AD" clId="Web-{A3DCAA30-90D6-3159-5493-9F43241F9FFA}" dt="2025-03-03T23:43:27.979" v="123" actId="1076"/>
        <pc:sldMkLst>
          <pc:docMk/>
          <pc:sldMk cId="2553679986" sldId="287"/>
        </pc:sldMkLst>
      </pc:sldChg>
      <pc:sldChg chg="modSp">
        <pc:chgData name="Joseph Thomas Mathews" userId="S::jtm468@nau.edu::59d028b0-7319-415d-bd8a-0d58bcde851e" providerId="AD" clId="Web-{A3DCAA30-90D6-3159-5493-9F43241F9FFA}" dt="2025-03-03T23:38:04.049" v="91" actId="20577"/>
        <pc:sldMkLst>
          <pc:docMk/>
          <pc:sldMk cId="3823005117" sldId="288"/>
        </pc:sldMkLst>
      </pc:sldChg>
    </pc:docChg>
  </pc:docChgLst>
  <pc:docChgLst>
    <pc:chgData name="Justin Michael Joy" userId="S::jmj567@nau.edu::849ff3f0-df8e-4f76-988b-8897e999ef3f" providerId="AD" clId="Web-{A28BBB48-31DC-4AB9-B253-FFF86A1E0790}"/>
    <pc:docChg chg="modSld">
      <pc:chgData name="Justin Michael Joy" userId="S::jmj567@nau.edu::849ff3f0-df8e-4f76-988b-8897e999ef3f" providerId="AD" clId="Web-{A28BBB48-31DC-4AB9-B253-FFF86A1E0790}" dt="2025-03-02T20:47:54.511" v="452" actId="20577"/>
      <pc:docMkLst>
        <pc:docMk/>
      </pc:docMkLst>
      <pc:sldChg chg="addSp modSp">
        <pc:chgData name="Justin Michael Joy" userId="S::jmj567@nau.edu::849ff3f0-df8e-4f76-988b-8897e999ef3f" providerId="AD" clId="Web-{A28BBB48-31DC-4AB9-B253-FFF86A1E0790}" dt="2025-03-02T20:47:54.511" v="452" actId="20577"/>
        <pc:sldMkLst>
          <pc:docMk/>
          <pc:sldMk cId="1755806573" sldId="282"/>
        </pc:sldMkLst>
      </pc:sldChg>
      <pc:sldChg chg="addSp modSp">
        <pc:chgData name="Justin Michael Joy" userId="S::jmj567@nau.edu::849ff3f0-df8e-4f76-988b-8897e999ef3f" providerId="AD" clId="Web-{A28BBB48-31DC-4AB9-B253-FFF86A1E0790}" dt="2025-03-02T20:24:22.515" v="95" actId="1076"/>
        <pc:sldMkLst>
          <pc:docMk/>
          <pc:sldMk cId="1538309399" sldId="284"/>
        </pc:sldMkLst>
      </pc:sldChg>
      <pc:sldChg chg="modSp">
        <pc:chgData name="Justin Michael Joy" userId="S::jmj567@nau.edu::849ff3f0-df8e-4f76-988b-8897e999ef3f" providerId="AD" clId="Web-{A28BBB48-31DC-4AB9-B253-FFF86A1E0790}" dt="2025-03-02T19:53:59.982" v="70" actId="1076"/>
        <pc:sldMkLst>
          <pc:docMk/>
          <pc:sldMk cId="490194010" sldId="285"/>
        </pc:sldMkLst>
      </pc:sldChg>
      <pc:sldChg chg="modSp">
        <pc:chgData name="Justin Michael Joy" userId="S::jmj567@nau.edu::849ff3f0-df8e-4f76-988b-8897e999ef3f" providerId="AD" clId="Web-{A28BBB48-31DC-4AB9-B253-FFF86A1E0790}" dt="2025-03-02T20:30:22.604" v="101" actId="1076"/>
        <pc:sldMkLst>
          <pc:docMk/>
          <pc:sldMk cId="1886300959" sldId="286"/>
        </pc:sldMkLst>
      </pc:sldChg>
    </pc:docChg>
  </pc:docChgLst>
  <pc:docChgLst>
    <pc:chgData name="Justin Michael Joy" userId="S::jmj567@nau.edu::849ff3f0-df8e-4f76-988b-8897e999ef3f" providerId="AD" clId="Web-{438090C0-884B-4E24-8B4F-A85CD63F22C3}"/>
    <pc:docChg chg="modSld">
      <pc:chgData name="Justin Michael Joy" userId="S::jmj567@nau.edu::849ff3f0-df8e-4f76-988b-8897e999ef3f" providerId="AD" clId="Web-{438090C0-884B-4E24-8B4F-A85CD63F22C3}" dt="2025-03-31T06:26:17.814" v="601" actId="20577"/>
      <pc:docMkLst>
        <pc:docMk/>
      </pc:docMkLst>
      <pc:sldChg chg="addSp delSp modSp">
        <pc:chgData name="Justin Michael Joy" userId="S::jmj567@nau.edu::849ff3f0-df8e-4f76-988b-8897e999ef3f" providerId="AD" clId="Web-{438090C0-884B-4E24-8B4F-A85CD63F22C3}" dt="2025-03-31T06:26:17.814" v="601" actId="20577"/>
        <pc:sldMkLst>
          <pc:docMk/>
          <pc:sldMk cId="1575519860" sldId="271"/>
        </pc:sldMkLst>
        <pc:spChg chg="mod">
          <ac:chgData name="Justin Michael Joy" userId="S::jmj567@nau.edu::849ff3f0-df8e-4f76-988b-8897e999ef3f" providerId="AD" clId="Web-{438090C0-884B-4E24-8B4F-A85CD63F22C3}" dt="2025-03-31T06:04:47.122" v="120" actId="20577"/>
          <ac:spMkLst>
            <pc:docMk/>
            <pc:sldMk cId="1575519860" sldId="271"/>
            <ac:spMk id="4" creationId="{32F7E302-1AF7-9844-E889-E0493806B7C9}"/>
          </ac:spMkLst>
        </pc:spChg>
        <pc:spChg chg="mod">
          <ac:chgData name="Justin Michael Joy" userId="S::jmj567@nau.edu::849ff3f0-df8e-4f76-988b-8897e999ef3f" providerId="AD" clId="Web-{438090C0-884B-4E24-8B4F-A85CD63F22C3}" dt="2025-03-31T06:26:17.814" v="601" actId="20577"/>
          <ac:spMkLst>
            <pc:docMk/>
            <pc:sldMk cId="1575519860" sldId="271"/>
            <ac:spMk id="8" creationId="{F8EF36EB-CB8F-CE0A-7EF0-E09382E40D11}"/>
          </ac:spMkLst>
        </pc:spChg>
        <pc:spChg chg="mod">
          <ac:chgData name="Justin Michael Joy" userId="S::jmj567@nau.edu::849ff3f0-df8e-4f76-988b-8897e999ef3f" providerId="AD" clId="Web-{438090C0-884B-4E24-8B4F-A85CD63F22C3}" dt="2025-03-31T06:04:06.887" v="108" actId="1076"/>
          <ac:spMkLst>
            <pc:docMk/>
            <pc:sldMk cId="1575519860" sldId="271"/>
            <ac:spMk id="11" creationId="{9ECE95DF-C150-3E1D-11CC-2C4BEE92D4E2}"/>
          </ac:spMkLst>
        </pc:spChg>
        <pc:spChg chg="mod">
          <ac:chgData name="Justin Michael Joy" userId="S::jmj567@nau.edu::849ff3f0-df8e-4f76-988b-8897e999ef3f" providerId="AD" clId="Web-{438090C0-884B-4E24-8B4F-A85CD63F22C3}" dt="2025-03-31T06:00:25.102" v="83" actId="1076"/>
          <ac:spMkLst>
            <pc:docMk/>
            <pc:sldMk cId="1575519860" sldId="271"/>
            <ac:spMk id="12" creationId="{BA898778-68C7-D386-6D9E-FA3B894B6E3C}"/>
          </ac:spMkLst>
        </pc:spChg>
        <pc:picChg chg="add mod">
          <ac:chgData name="Justin Michael Joy" userId="S::jmj567@nau.edu::849ff3f0-df8e-4f76-988b-8897e999ef3f" providerId="AD" clId="Web-{438090C0-884B-4E24-8B4F-A85CD63F22C3}" dt="2025-03-31T06:03:41.340" v="104" actId="14100"/>
          <ac:picMkLst>
            <pc:docMk/>
            <pc:sldMk cId="1575519860" sldId="271"/>
            <ac:picMk id="10" creationId="{F04E2AEF-5518-91B5-3010-19B8EF92AE74}"/>
          </ac:picMkLst>
        </pc:picChg>
        <pc:picChg chg="add mod">
          <ac:chgData name="Justin Michael Joy" userId="S::jmj567@nau.edu::849ff3f0-df8e-4f76-988b-8897e999ef3f" providerId="AD" clId="Web-{438090C0-884B-4E24-8B4F-A85CD63F22C3}" dt="2025-03-31T06:04:00.418" v="107" actId="14100"/>
          <ac:picMkLst>
            <pc:docMk/>
            <pc:sldMk cId="1575519860" sldId="271"/>
            <ac:picMk id="15" creationId="{6D7743A7-ED81-2C62-B2C7-0C51DDFC273E}"/>
          </ac:picMkLst>
        </pc:picChg>
        <pc:picChg chg="add mod ord">
          <ac:chgData name="Justin Michael Joy" userId="S::jmj567@nau.edu::849ff3f0-df8e-4f76-988b-8897e999ef3f" providerId="AD" clId="Web-{438090C0-884B-4E24-8B4F-A85CD63F22C3}" dt="2025-03-31T06:03:52.418" v="106" actId="1076"/>
          <ac:picMkLst>
            <pc:docMk/>
            <pc:sldMk cId="1575519860" sldId="271"/>
            <ac:picMk id="16" creationId="{DEFB2AB7-55AD-2A6A-A6D4-10EBCB20D988}"/>
          </ac:picMkLst>
        </pc:picChg>
      </pc:sldChg>
    </pc:docChg>
  </pc:docChgLst>
  <pc:docChgLst>
    <pc:chgData name="Joseph Thomas Mathews" userId="S::jtm468@nau.edu::59d028b0-7319-415d-bd8a-0d58bcde851e" providerId="AD" clId="Web-{2E616019-3D88-24E0-BF8D-88C37499F42F}"/>
    <pc:docChg chg="addSld delSld modSld">
      <pc:chgData name="Joseph Thomas Mathews" userId="S::jtm468@nau.edu::59d028b0-7319-415d-bd8a-0d58bcde851e" providerId="AD" clId="Web-{2E616019-3D88-24E0-BF8D-88C37499F42F}" dt="2025-03-31T23:06:22.194" v="294" actId="1076"/>
      <pc:docMkLst>
        <pc:docMk/>
      </pc:docMkLst>
      <pc:sldChg chg="modSp">
        <pc:chgData name="Joseph Thomas Mathews" userId="S::jtm468@nau.edu::59d028b0-7319-415d-bd8a-0d58bcde851e" providerId="AD" clId="Web-{2E616019-3D88-24E0-BF8D-88C37499F42F}" dt="2025-03-31T23:06:22.194" v="294" actId="1076"/>
        <pc:sldMkLst>
          <pc:docMk/>
          <pc:sldMk cId="1514395425" sldId="258"/>
        </pc:sldMkLst>
        <pc:picChg chg="mod">
          <ac:chgData name="Joseph Thomas Mathews" userId="S::jtm468@nau.edu::59d028b0-7319-415d-bd8a-0d58bcde851e" providerId="AD" clId="Web-{2E616019-3D88-24E0-BF8D-88C37499F42F}" dt="2025-03-31T23:06:22.194" v="294" actId="1076"/>
          <ac:picMkLst>
            <pc:docMk/>
            <pc:sldMk cId="1514395425" sldId="258"/>
            <ac:picMk id="11" creationId="{31F719AE-424B-8DCB-C7A6-72FFD270FEDC}"/>
          </ac:picMkLst>
        </pc:picChg>
      </pc:sldChg>
      <pc:sldChg chg="modSp">
        <pc:chgData name="Joseph Thomas Mathews" userId="S::jtm468@nau.edu::59d028b0-7319-415d-bd8a-0d58bcde851e" providerId="AD" clId="Web-{2E616019-3D88-24E0-BF8D-88C37499F42F}" dt="2025-03-31T22:32:55.088" v="179" actId="20577"/>
        <pc:sldMkLst>
          <pc:docMk/>
          <pc:sldMk cId="2095348991" sldId="276"/>
        </pc:sldMkLst>
        <pc:spChg chg="mod">
          <ac:chgData name="Joseph Thomas Mathews" userId="S::jtm468@nau.edu::59d028b0-7319-415d-bd8a-0d58bcde851e" providerId="AD" clId="Web-{2E616019-3D88-24E0-BF8D-88C37499F42F}" dt="2025-03-31T22:32:55.088" v="179" actId="20577"/>
          <ac:spMkLst>
            <pc:docMk/>
            <pc:sldMk cId="2095348991" sldId="276"/>
            <ac:spMk id="9" creationId="{CAE21390-18BF-08A7-AF3E-F73828CA117F}"/>
          </ac:spMkLst>
        </pc:spChg>
      </pc:sldChg>
      <pc:sldChg chg="addSp modSp">
        <pc:chgData name="Joseph Thomas Mathews" userId="S::jtm468@nau.edu::59d028b0-7319-415d-bd8a-0d58bcde851e" providerId="AD" clId="Web-{2E616019-3D88-24E0-BF8D-88C37499F42F}" dt="2025-03-31T22:49:49.001" v="292" actId="20577"/>
        <pc:sldMkLst>
          <pc:docMk/>
          <pc:sldMk cId="1568548568" sldId="300"/>
        </pc:sldMkLst>
        <pc:spChg chg="mod">
          <ac:chgData name="Joseph Thomas Mathews" userId="S::jtm468@nau.edu::59d028b0-7319-415d-bd8a-0d58bcde851e" providerId="AD" clId="Web-{2E616019-3D88-24E0-BF8D-88C37499F42F}" dt="2025-03-31T22:47:31.746" v="180" actId="1076"/>
          <ac:spMkLst>
            <pc:docMk/>
            <pc:sldMk cId="1568548568" sldId="300"/>
            <ac:spMk id="12" creationId="{D4BE20D7-A056-4C7C-E9E8-AEF493508ADA}"/>
          </ac:spMkLst>
        </pc:spChg>
      </pc:sldChg>
      <pc:sldChg chg="modSp add del replId">
        <pc:chgData name="Joseph Thomas Mathews" userId="S::jtm468@nau.edu::59d028b0-7319-415d-bd8a-0d58bcde851e" providerId="AD" clId="Web-{2E616019-3D88-24E0-BF8D-88C37499F42F}" dt="2025-03-31T22:27:20.216" v="167"/>
        <pc:sldMkLst>
          <pc:docMk/>
          <pc:sldMk cId="1506362144" sldId="307"/>
        </pc:sldMkLst>
      </pc:sldChg>
    </pc:docChg>
  </pc:docChgLst>
  <pc:docChgLst>
    <pc:chgData name="Ryan Yoshi Donnellan" userId="S::ryd5@nau.edu::d6753122-e4e3-42bb-8143-45f1365b0bfe" providerId="AD" clId="Web-{CF39BAA0-0A12-5FA5-D28C-7C1B6B7DBE20}"/>
    <pc:docChg chg="addSld delSld modSld">
      <pc:chgData name="Ryan Yoshi Donnellan" userId="S::ryd5@nau.edu::d6753122-e4e3-42bb-8143-45f1365b0bfe" providerId="AD" clId="Web-{CF39BAA0-0A12-5FA5-D28C-7C1B6B7DBE20}" dt="2025-03-15T22:16:47.894" v="119"/>
      <pc:docMkLst>
        <pc:docMk/>
      </pc:docMkLst>
      <pc:sldChg chg="del">
        <pc:chgData name="Ryan Yoshi Donnellan" userId="S::ryd5@nau.edu::d6753122-e4e3-42bb-8143-45f1365b0bfe" providerId="AD" clId="Web-{CF39BAA0-0A12-5FA5-D28C-7C1B6B7DBE20}" dt="2025-03-15T22:12:03.748" v="117"/>
        <pc:sldMkLst>
          <pc:docMk/>
          <pc:sldMk cId="1070346799" sldId="260"/>
        </pc:sldMkLst>
      </pc:sldChg>
      <pc:sldChg chg="delSp">
        <pc:chgData name="Ryan Yoshi Donnellan" userId="S::ryd5@nau.edu::d6753122-e4e3-42bb-8143-45f1365b0bfe" providerId="AD" clId="Web-{CF39BAA0-0A12-5FA5-D28C-7C1B6B7DBE20}" dt="2025-03-15T22:16:47.894" v="119"/>
        <pc:sldMkLst>
          <pc:docMk/>
          <pc:sldMk cId="3753786430" sldId="269"/>
        </pc:sldMkLst>
      </pc:sldChg>
      <pc:sldChg chg="delSp modSp">
        <pc:chgData name="Ryan Yoshi Donnellan" userId="S::ryd5@nau.edu::d6753122-e4e3-42bb-8143-45f1365b0bfe" providerId="AD" clId="Web-{CF39BAA0-0A12-5FA5-D28C-7C1B6B7DBE20}" dt="2025-03-15T22:11:42.341" v="115"/>
        <pc:sldMkLst>
          <pc:docMk/>
          <pc:sldMk cId="2095348991" sldId="276"/>
        </pc:sldMkLst>
        <pc:spChg chg="mod">
          <ac:chgData name="Ryan Yoshi Donnellan" userId="S::ryd5@nau.edu::d6753122-e4e3-42bb-8143-45f1365b0bfe" providerId="AD" clId="Web-{CF39BAA0-0A12-5FA5-D28C-7C1B6B7DBE20}" dt="2025-03-15T22:11:19.245" v="111" actId="20577"/>
          <ac:spMkLst>
            <pc:docMk/>
            <pc:sldMk cId="2095348991" sldId="276"/>
            <ac:spMk id="3" creationId="{5FEBD7BC-5776-C050-2E01-38433909EC08}"/>
          </ac:spMkLst>
        </pc:spChg>
      </pc:sldChg>
      <pc:sldChg chg="del">
        <pc:chgData name="Ryan Yoshi Donnellan" userId="S::ryd5@nau.edu::d6753122-e4e3-42bb-8143-45f1365b0bfe" providerId="AD" clId="Web-{CF39BAA0-0A12-5FA5-D28C-7C1B6B7DBE20}" dt="2025-03-15T22:10:14.287" v="101"/>
        <pc:sldMkLst>
          <pc:docMk/>
          <pc:sldMk cId="1755806573" sldId="282"/>
        </pc:sldMkLst>
      </pc:sldChg>
      <pc:sldChg chg="del">
        <pc:chgData name="Ryan Yoshi Donnellan" userId="S::ryd5@nau.edu::d6753122-e4e3-42bb-8143-45f1365b0bfe" providerId="AD" clId="Web-{CF39BAA0-0A12-5FA5-D28C-7C1B6B7DBE20}" dt="2025-03-15T22:10:13.006" v="100"/>
        <pc:sldMkLst>
          <pc:docMk/>
          <pc:sldMk cId="1538309399" sldId="284"/>
        </pc:sldMkLst>
      </pc:sldChg>
      <pc:sldChg chg="del">
        <pc:chgData name="Ryan Yoshi Donnellan" userId="S::ryd5@nau.edu::d6753122-e4e3-42bb-8143-45f1365b0bfe" providerId="AD" clId="Web-{CF39BAA0-0A12-5FA5-D28C-7C1B6B7DBE20}" dt="2025-03-15T22:10:15.053" v="102"/>
        <pc:sldMkLst>
          <pc:docMk/>
          <pc:sldMk cId="490194010" sldId="285"/>
        </pc:sldMkLst>
      </pc:sldChg>
      <pc:sldChg chg="del">
        <pc:chgData name="Ryan Yoshi Donnellan" userId="S::ryd5@nau.edu::d6753122-e4e3-42bb-8143-45f1365b0bfe" providerId="AD" clId="Web-{CF39BAA0-0A12-5FA5-D28C-7C1B6B7DBE20}" dt="2025-03-15T22:10:16.272" v="103"/>
        <pc:sldMkLst>
          <pc:docMk/>
          <pc:sldMk cId="1886300959" sldId="286"/>
        </pc:sldMkLst>
      </pc:sldChg>
      <pc:sldChg chg="del">
        <pc:chgData name="Ryan Yoshi Donnellan" userId="S::ryd5@nau.edu::d6753122-e4e3-42bb-8143-45f1365b0bfe" providerId="AD" clId="Web-{CF39BAA0-0A12-5FA5-D28C-7C1B6B7DBE20}" dt="2025-03-15T22:12:02.045" v="116"/>
        <pc:sldMkLst>
          <pc:docMk/>
          <pc:sldMk cId="2553679986" sldId="287"/>
        </pc:sldMkLst>
      </pc:sldChg>
      <pc:sldChg chg="del">
        <pc:chgData name="Ryan Yoshi Donnellan" userId="S::ryd5@nau.edu::d6753122-e4e3-42bb-8143-45f1365b0bfe" providerId="AD" clId="Web-{CF39BAA0-0A12-5FA5-D28C-7C1B6B7DBE20}" dt="2025-03-15T22:10:16.741" v="104"/>
        <pc:sldMkLst>
          <pc:docMk/>
          <pc:sldMk cId="3823005117" sldId="288"/>
        </pc:sldMkLst>
      </pc:sldChg>
      <pc:sldChg chg="delSp modSp">
        <pc:chgData name="Ryan Yoshi Donnellan" userId="S::ryd5@nau.edu::d6753122-e4e3-42bb-8143-45f1365b0bfe" providerId="AD" clId="Web-{CF39BAA0-0A12-5FA5-D28C-7C1B6B7DBE20}" dt="2025-03-15T22:11:00.759" v="108" actId="1076"/>
        <pc:sldMkLst>
          <pc:docMk/>
          <pc:sldMk cId="2202928875" sldId="290"/>
        </pc:sldMkLst>
        <pc:spChg chg="mod">
          <ac:chgData name="Ryan Yoshi Donnellan" userId="S::ryd5@nau.edu::d6753122-e4e3-42bb-8143-45f1365b0bfe" providerId="AD" clId="Web-{CF39BAA0-0A12-5FA5-D28C-7C1B6B7DBE20}" dt="2025-03-15T22:10:48.477" v="106" actId="20577"/>
          <ac:spMkLst>
            <pc:docMk/>
            <pc:sldMk cId="2202928875" sldId="290"/>
            <ac:spMk id="14" creationId="{63F553FD-072F-085A-DBB7-7D85B3073EC9}"/>
          </ac:spMkLst>
        </pc:spChg>
        <pc:spChg chg="mod">
          <ac:chgData name="Ryan Yoshi Donnellan" userId="S::ryd5@nau.edu::d6753122-e4e3-42bb-8143-45f1365b0bfe" providerId="AD" clId="Web-{CF39BAA0-0A12-5FA5-D28C-7C1B6B7DBE20}" dt="2025-03-15T22:11:00.759" v="108" actId="1076"/>
          <ac:spMkLst>
            <pc:docMk/>
            <pc:sldMk cId="2202928875" sldId="290"/>
            <ac:spMk id="17" creationId="{BC481890-93E2-907D-F45E-31279E728E93}"/>
          </ac:spMkLst>
        </pc:spChg>
      </pc:sldChg>
      <pc:sldChg chg="delSp modSp add del">
        <pc:chgData name="Ryan Yoshi Donnellan" userId="S::ryd5@nau.edu::d6753122-e4e3-42bb-8143-45f1365b0bfe" providerId="AD" clId="Web-{CF39BAA0-0A12-5FA5-D28C-7C1B6B7DBE20}" dt="2025-03-15T22:06:55.929" v="77" actId="20577"/>
        <pc:sldMkLst>
          <pc:docMk/>
          <pc:sldMk cId="2610745613" sldId="291"/>
        </pc:sldMkLst>
        <pc:spChg chg="mod">
          <ac:chgData name="Ryan Yoshi Donnellan" userId="S::ryd5@nau.edu::d6753122-e4e3-42bb-8143-45f1365b0bfe" providerId="AD" clId="Web-{CF39BAA0-0A12-5FA5-D28C-7C1B6B7DBE20}" dt="2025-03-15T22:06:55.929" v="77" actId="20577"/>
          <ac:spMkLst>
            <pc:docMk/>
            <pc:sldMk cId="2610745613" sldId="291"/>
            <ac:spMk id="3" creationId="{2450A573-58A8-DC40-E759-E531FD72234A}"/>
          </ac:spMkLst>
        </pc:spChg>
      </pc:sldChg>
    </pc:docChg>
  </pc:docChgLst>
  <pc:docChgLst>
    <pc:chgData name="Joseph Thomas Mathews" userId="S::jtm468@nau.edu::59d028b0-7319-415d-bd8a-0d58bcde851e" providerId="AD" clId="Web-{9E51283E-11E2-C474-90D2-8A0D34174A40}"/>
    <pc:docChg chg="modSld">
      <pc:chgData name="Joseph Thomas Mathews" userId="S::jtm468@nau.edu::59d028b0-7319-415d-bd8a-0d58bcde851e" providerId="AD" clId="Web-{9E51283E-11E2-C474-90D2-8A0D34174A40}" dt="2025-03-04T00:18:21.788" v="112" actId="20577"/>
      <pc:docMkLst>
        <pc:docMk/>
      </pc:docMkLst>
      <pc:sldChg chg="modSp">
        <pc:chgData name="Joseph Thomas Mathews" userId="S::jtm468@nau.edu::59d028b0-7319-415d-bd8a-0d58bcde851e" providerId="AD" clId="Web-{9E51283E-11E2-C474-90D2-8A0D34174A40}" dt="2025-03-04T00:18:21.788" v="112" actId="20577"/>
        <pc:sldMkLst>
          <pc:docMk/>
          <pc:sldMk cId="1454765082" sldId="263"/>
        </pc:sldMkLst>
        <pc:spChg chg="mod">
          <ac:chgData name="Joseph Thomas Mathews" userId="S::jtm468@nau.edu::59d028b0-7319-415d-bd8a-0d58bcde851e" providerId="AD" clId="Web-{9E51283E-11E2-C474-90D2-8A0D34174A40}" dt="2025-03-04T00:18:21.788" v="112" actId="20577"/>
          <ac:spMkLst>
            <pc:docMk/>
            <pc:sldMk cId="1454765082" sldId="263"/>
            <ac:spMk id="6" creationId="{932201B1-F1D8-F247-8E40-CBF1805239DF}"/>
          </ac:spMkLst>
        </pc:spChg>
      </pc:sldChg>
      <pc:sldChg chg="modSp">
        <pc:chgData name="Joseph Thomas Mathews" userId="S::jtm468@nau.edu::59d028b0-7319-415d-bd8a-0d58bcde851e" providerId="AD" clId="Web-{9E51283E-11E2-C474-90D2-8A0D34174A40}" dt="2025-03-03T23:45:42.698" v="9" actId="20577"/>
        <pc:sldMkLst>
          <pc:docMk/>
          <pc:sldMk cId="2095348991" sldId="276"/>
        </pc:sldMkLst>
      </pc:sldChg>
      <pc:sldChg chg="addSp modSp">
        <pc:chgData name="Joseph Thomas Mathews" userId="S::jtm468@nau.edu::59d028b0-7319-415d-bd8a-0d58bcde851e" providerId="AD" clId="Web-{9E51283E-11E2-C474-90D2-8A0D34174A40}" dt="2025-03-04T00:07:28.018" v="95" actId="1076"/>
        <pc:sldMkLst>
          <pc:docMk/>
          <pc:sldMk cId="2553679986" sldId="287"/>
        </pc:sldMkLst>
      </pc:sldChg>
    </pc:docChg>
  </pc:docChgLst>
  <pc:docChgLst>
    <pc:chgData name="Justin Michael Joy" userId="S::jmj567@nau.edu::849ff3f0-df8e-4f76-988b-8897e999ef3f" providerId="AD" clId="Web-{E4CFD353-DEC2-4440-B67A-296579EBA8FD}"/>
    <pc:docChg chg="addSld delSld modSld">
      <pc:chgData name="Justin Michael Joy" userId="S::jmj567@nau.edu::849ff3f0-df8e-4f76-988b-8897e999ef3f" providerId="AD" clId="Web-{E4CFD353-DEC2-4440-B67A-296579EBA8FD}" dt="2025-03-03T23:19:17.085" v="383" actId="20577"/>
      <pc:docMkLst>
        <pc:docMk/>
      </pc:docMkLst>
      <pc:sldChg chg="modSp">
        <pc:chgData name="Justin Michael Joy" userId="S::jmj567@nau.edu::849ff3f0-df8e-4f76-988b-8897e999ef3f" providerId="AD" clId="Web-{E4CFD353-DEC2-4440-B67A-296579EBA8FD}" dt="2025-03-03T23:13:19.557" v="118" actId="20577"/>
        <pc:sldMkLst>
          <pc:docMk/>
          <pc:sldMk cId="1575519860" sldId="271"/>
        </pc:sldMkLst>
        <pc:spChg chg="mod">
          <ac:chgData name="Justin Michael Joy" userId="S::jmj567@nau.edu::849ff3f0-df8e-4f76-988b-8897e999ef3f" providerId="AD" clId="Web-{E4CFD353-DEC2-4440-B67A-296579EBA8FD}" dt="2025-03-03T23:13:19.557" v="118" actId="20577"/>
          <ac:spMkLst>
            <pc:docMk/>
            <pc:sldMk cId="1575519860" sldId="271"/>
            <ac:spMk id="8" creationId="{F8EF36EB-CB8F-CE0A-7EF0-E09382E40D11}"/>
          </ac:spMkLst>
        </pc:spChg>
      </pc:sldChg>
      <pc:sldChg chg="del">
        <pc:chgData name="Justin Michael Joy" userId="S::jmj567@nau.edu::849ff3f0-df8e-4f76-988b-8897e999ef3f" providerId="AD" clId="Web-{E4CFD353-DEC2-4440-B67A-296579EBA8FD}" dt="2025-03-03T19:22:46.283" v="73"/>
        <pc:sldMkLst>
          <pc:docMk/>
          <pc:sldMk cId="1928958409" sldId="273"/>
        </pc:sldMkLst>
      </pc:sldChg>
      <pc:sldChg chg="addSp modSp">
        <pc:chgData name="Justin Michael Joy" userId="S::jmj567@nau.edu::849ff3f0-df8e-4f76-988b-8897e999ef3f" providerId="AD" clId="Web-{E4CFD353-DEC2-4440-B67A-296579EBA8FD}" dt="2025-03-03T23:19:17.085" v="383" actId="20577"/>
        <pc:sldMkLst>
          <pc:docMk/>
          <pc:sldMk cId="419951228" sldId="293"/>
        </pc:sldMkLst>
        <pc:spChg chg="mod">
          <ac:chgData name="Justin Michael Joy" userId="S::jmj567@nau.edu::849ff3f0-df8e-4f76-988b-8897e999ef3f" providerId="AD" clId="Web-{E4CFD353-DEC2-4440-B67A-296579EBA8FD}" dt="2025-03-03T19:22:50.956" v="74" actId="20577"/>
          <ac:spMkLst>
            <pc:docMk/>
            <pc:sldMk cId="419951228" sldId="293"/>
            <ac:spMk id="7" creationId="{6B672C34-FA3B-6183-0658-3D63B2D2817A}"/>
          </ac:spMkLst>
        </pc:spChg>
        <pc:spChg chg="mod">
          <ac:chgData name="Justin Michael Joy" userId="S::jmj567@nau.edu::849ff3f0-df8e-4f76-988b-8897e999ef3f" providerId="AD" clId="Web-{E4CFD353-DEC2-4440-B67A-296579EBA8FD}" dt="2025-03-03T19:21:54.812" v="72" actId="20577"/>
          <ac:spMkLst>
            <pc:docMk/>
            <pc:sldMk cId="419951228" sldId="293"/>
            <ac:spMk id="14" creationId="{282281F6-74A0-05E3-82E1-7A022CEEB85B}"/>
          </ac:spMkLst>
        </pc:spChg>
        <pc:spChg chg="add mod">
          <ac:chgData name="Justin Michael Joy" userId="S::jmj567@nau.edu::849ff3f0-df8e-4f76-988b-8897e999ef3f" providerId="AD" clId="Web-{E4CFD353-DEC2-4440-B67A-296579EBA8FD}" dt="2025-03-03T23:19:17.085" v="383" actId="20577"/>
          <ac:spMkLst>
            <pc:docMk/>
            <pc:sldMk cId="419951228" sldId="293"/>
            <ac:spMk id="17" creationId="{E4822647-1497-321D-A0DC-EB233F3A4578}"/>
          </ac:spMkLst>
        </pc:spChg>
      </pc:sldChg>
      <pc:sldChg chg="new del">
        <pc:chgData name="Justin Michael Joy" userId="S::jmj567@nau.edu::849ff3f0-df8e-4f76-988b-8897e999ef3f" providerId="AD" clId="Web-{E4CFD353-DEC2-4440-B67A-296579EBA8FD}" dt="2025-03-03T19:16:25.292" v="70"/>
        <pc:sldMkLst>
          <pc:docMk/>
          <pc:sldMk cId="2761892080" sldId="293"/>
        </pc:sldMkLst>
      </pc:sldChg>
    </pc:docChg>
  </pc:docChgLst>
  <pc:docChgLst>
    <pc:chgData name="Justin Michael Joy" userId="S::jmj567@nau.edu::849ff3f0-df8e-4f76-988b-8897e999ef3f" providerId="AD" clId="Web-{2C266D48-D5D8-4704-AA7B-172A168849B9}"/>
    <pc:docChg chg="modSld">
      <pc:chgData name="Justin Michael Joy" userId="S::jmj567@nau.edu::849ff3f0-df8e-4f76-988b-8897e999ef3f" providerId="AD" clId="Web-{2C266D48-D5D8-4704-AA7B-172A168849B9}" dt="2025-03-31T19:10:49.466" v="130" actId="20577"/>
      <pc:docMkLst>
        <pc:docMk/>
      </pc:docMkLst>
      <pc:sldChg chg="modSp">
        <pc:chgData name="Justin Michael Joy" userId="S::jmj567@nau.edu::849ff3f0-df8e-4f76-988b-8897e999ef3f" providerId="AD" clId="Web-{2C266D48-D5D8-4704-AA7B-172A168849B9}" dt="2025-03-31T19:10:49.466" v="130" actId="20577"/>
        <pc:sldMkLst>
          <pc:docMk/>
          <pc:sldMk cId="1575519860" sldId="271"/>
        </pc:sldMkLst>
        <pc:spChg chg="mod">
          <ac:chgData name="Justin Michael Joy" userId="S::jmj567@nau.edu::849ff3f0-df8e-4f76-988b-8897e999ef3f" providerId="AD" clId="Web-{2C266D48-D5D8-4704-AA7B-172A168849B9}" dt="2025-03-31T19:10:18.511" v="95" actId="20577"/>
          <ac:spMkLst>
            <pc:docMk/>
            <pc:sldMk cId="1575519860" sldId="271"/>
            <ac:spMk id="4" creationId="{32F7E302-1AF7-9844-E889-E0493806B7C9}"/>
          </ac:spMkLst>
        </pc:spChg>
        <pc:spChg chg="mod">
          <ac:chgData name="Justin Michael Joy" userId="S::jmj567@nau.edu::849ff3f0-df8e-4f76-988b-8897e999ef3f" providerId="AD" clId="Web-{2C266D48-D5D8-4704-AA7B-172A168849B9}" dt="2025-03-31T19:10:49.466" v="130" actId="20577"/>
          <ac:spMkLst>
            <pc:docMk/>
            <pc:sldMk cId="1575519860" sldId="271"/>
            <ac:spMk id="8" creationId="{F8EF36EB-CB8F-CE0A-7EF0-E09382E40D11}"/>
          </ac:spMkLst>
        </pc:spChg>
      </pc:sldChg>
    </pc:docChg>
  </pc:docChgLst>
  <pc:docChgLst>
    <pc:chgData name="Owen Thomas Kehl" userId="S::otk4@nau.edu::9847bed2-bced-45f2-8855-083692679281" providerId="AD" clId="Web-{FC4EC400-3495-B048-0276-D488447E2FA0}"/>
    <pc:docChg chg="addSld delSld modSld sldOrd">
      <pc:chgData name="Owen Thomas Kehl" userId="S::otk4@nau.edu::9847bed2-bced-45f2-8855-083692679281" providerId="AD" clId="Web-{FC4EC400-3495-B048-0276-D488447E2FA0}" dt="2025-04-29T00:02:21.828" v="1865" actId="20577"/>
      <pc:docMkLst>
        <pc:docMk/>
      </pc:docMkLst>
      <pc:sldChg chg="modSp">
        <pc:chgData name="Owen Thomas Kehl" userId="S::otk4@nau.edu::9847bed2-bced-45f2-8855-083692679281" providerId="AD" clId="Web-{FC4EC400-3495-B048-0276-D488447E2FA0}" dt="2025-04-28T21:32:46.762" v="18" actId="20577"/>
        <pc:sldMkLst>
          <pc:docMk/>
          <pc:sldMk cId="3803442049" sldId="259"/>
        </pc:sldMkLst>
        <pc:spChg chg="mod">
          <ac:chgData name="Owen Thomas Kehl" userId="S::otk4@nau.edu::9847bed2-bced-45f2-8855-083692679281" providerId="AD" clId="Web-{FC4EC400-3495-B048-0276-D488447E2FA0}" dt="2025-04-28T21:32:46.762" v="18" actId="20577"/>
          <ac:spMkLst>
            <pc:docMk/>
            <pc:sldMk cId="3803442049" sldId="259"/>
            <ac:spMk id="15" creationId="{C26A01BC-4EA0-409D-9535-6D11D364BFA5}"/>
          </ac:spMkLst>
        </pc:spChg>
      </pc:sldChg>
      <pc:sldChg chg="addSp delSp modSp del ord">
        <pc:chgData name="Owen Thomas Kehl" userId="S::otk4@nau.edu::9847bed2-bced-45f2-8855-083692679281" providerId="AD" clId="Web-{FC4EC400-3495-B048-0276-D488447E2FA0}" dt="2025-04-28T22:54:35.670" v="1375"/>
        <pc:sldMkLst>
          <pc:docMk/>
          <pc:sldMk cId="967555932" sldId="268"/>
        </pc:sldMkLst>
        <pc:spChg chg="mod">
          <ac:chgData name="Owen Thomas Kehl" userId="S::otk4@nau.edu::9847bed2-bced-45f2-8855-083692679281" providerId="AD" clId="Web-{FC4EC400-3495-B048-0276-D488447E2FA0}" dt="2025-04-28T21:39:03.651" v="147" actId="20577"/>
          <ac:spMkLst>
            <pc:docMk/>
            <pc:sldMk cId="967555932" sldId="268"/>
            <ac:spMk id="3" creationId="{CE659306-51C9-BA30-5B04-259B625EF569}"/>
          </ac:spMkLst>
        </pc:spChg>
        <pc:spChg chg="add del mod">
          <ac:chgData name="Owen Thomas Kehl" userId="S::otk4@nau.edu::9847bed2-bced-45f2-8855-083692679281" providerId="AD" clId="Web-{FC4EC400-3495-B048-0276-D488447E2FA0}" dt="2025-04-28T22:23:22.974" v="1041" actId="20577"/>
          <ac:spMkLst>
            <pc:docMk/>
            <pc:sldMk cId="967555932" sldId="268"/>
            <ac:spMk id="7" creationId="{AA038AF0-836D-50DD-6449-055D11619E30}"/>
          </ac:spMkLst>
        </pc:spChg>
        <pc:spChg chg="del">
          <ac:chgData name="Owen Thomas Kehl" userId="S::otk4@nau.edu::9847bed2-bced-45f2-8855-083692679281" providerId="AD" clId="Web-{FC4EC400-3495-B048-0276-D488447E2FA0}" dt="2025-04-28T21:35:54.542" v="83"/>
          <ac:spMkLst>
            <pc:docMk/>
            <pc:sldMk cId="967555932" sldId="268"/>
            <ac:spMk id="8" creationId="{AF918BD1-C513-F75F-E438-2265A11C9479}"/>
          </ac:spMkLst>
        </pc:spChg>
        <pc:spChg chg="mod">
          <ac:chgData name="Owen Thomas Kehl" userId="S::otk4@nau.edu::9847bed2-bced-45f2-8855-083692679281" providerId="AD" clId="Web-{FC4EC400-3495-B048-0276-D488447E2FA0}" dt="2025-04-28T21:35:40.417" v="81" actId="1076"/>
          <ac:spMkLst>
            <pc:docMk/>
            <pc:sldMk cId="967555932" sldId="268"/>
            <ac:spMk id="9" creationId="{40C077D0-A9B8-E408-1BDA-0ECBC071DDEB}"/>
          </ac:spMkLst>
        </pc:spChg>
        <pc:spChg chg="add mod">
          <ac:chgData name="Owen Thomas Kehl" userId="S::otk4@nau.edu::9847bed2-bced-45f2-8855-083692679281" providerId="AD" clId="Web-{FC4EC400-3495-B048-0276-D488447E2FA0}" dt="2025-04-28T21:39:21.464" v="162" actId="20577"/>
          <ac:spMkLst>
            <pc:docMk/>
            <pc:sldMk cId="967555932" sldId="268"/>
            <ac:spMk id="12" creationId="{ED83F9F5-BE4E-D9AC-F9B1-85194259B0A9}"/>
          </ac:spMkLst>
        </pc:spChg>
        <pc:spChg chg="add del">
          <ac:chgData name="Owen Thomas Kehl" userId="S::otk4@nau.edu::9847bed2-bced-45f2-8855-083692679281" providerId="AD" clId="Web-{FC4EC400-3495-B048-0276-D488447E2FA0}" dt="2025-04-28T21:39:30.261" v="164"/>
          <ac:spMkLst>
            <pc:docMk/>
            <pc:sldMk cId="967555932" sldId="268"/>
            <ac:spMk id="13" creationId="{67577149-1E8A-7647-1E74-308CD321FB5A}"/>
          </ac:spMkLst>
        </pc:spChg>
        <pc:spChg chg="add mod">
          <ac:chgData name="Owen Thomas Kehl" userId="S::otk4@nau.edu::9847bed2-bced-45f2-8855-083692679281" providerId="AD" clId="Web-{FC4EC400-3495-B048-0276-D488447E2FA0}" dt="2025-04-28T22:14:34.256" v="933" actId="20577"/>
          <ac:spMkLst>
            <pc:docMk/>
            <pc:sldMk cId="967555932" sldId="268"/>
            <ac:spMk id="14" creationId="{81EFD06D-59B2-DDDF-6BBA-04519934536C}"/>
          </ac:spMkLst>
        </pc:spChg>
        <pc:graphicFrameChg chg="del">
          <ac:chgData name="Owen Thomas Kehl" userId="S::otk4@nau.edu::9847bed2-bced-45f2-8855-083692679281" providerId="AD" clId="Web-{FC4EC400-3495-B048-0276-D488447E2FA0}" dt="2025-04-28T21:35:47.089" v="82"/>
          <ac:graphicFrameMkLst>
            <pc:docMk/>
            <pc:sldMk cId="967555932" sldId="268"/>
            <ac:graphicFrameMk id="6" creationId="{EF61AB71-8787-8778-D9F3-60FF1D84B2C7}"/>
          </ac:graphicFrameMkLst>
        </pc:graphicFrameChg>
      </pc:sldChg>
      <pc:sldChg chg="del">
        <pc:chgData name="Owen Thomas Kehl" userId="S::otk4@nau.edu::9847bed2-bced-45f2-8855-083692679281" providerId="AD" clId="Web-{FC4EC400-3495-B048-0276-D488447E2FA0}" dt="2025-04-28T21:32:34.183" v="0"/>
        <pc:sldMkLst>
          <pc:docMk/>
          <pc:sldMk cId="108774522" sldId="295"/>
        </pc:sldMkLst>
      </pc:sldChg>
      <pc:sldChg chg="del">
        <pc:chgData name="Owen Thomas Kehl" userId="S::otk4@nau.edu::9847bed2-bced-45f2-8855-083692679281" providerId="AD" clId="Web-{FC4EC400-3495-B048-0276-D488447E2FA0}" dt="2025-04-28T21:34:01.980" v="19"/>
        <pc:sldMkLst>
          <pc:docMk/>
          <pc:sldMk cId="2101067651" sldId="299"/>
        </pc:sldMkLst>
      </pc:sldChg>
      <pc:sldChg chg="del">
        <pc:chgData name="Owen Thomas Kehl" userId="S::otk4@nau.edu::9847bed2-bced-45f2-8855-083692679281" providerId="AD" clId="Web-{FC4EC400-3495-B048-0276-D488447E2FA0}" dt="2025-04-28T21:34:03.605" v="20"/>
        <pc:sldMkLst>
          <pc:docMk/>
          <pc:sldMk cId="1568548568" sldId="300"/>
        </pc:sldMkLst>
      </pc:sldChg>
      <pc:sldChg chg="addSp delSp modSp">
        <pc:chgData name="Owen Thomas Kehl" userId="S::otk4@nau.edu::9847bed2-bced-45f2-8855-083692679281" providerId="AD" clId="Web-{FC4EC400-3495-B048-0276-D488447E2FA0}" dt="2025-04-29T00:00:56.157" v="1853" actId="20577"/>
        <pc:sldMkLst>
          <pc:docMk/>
          <pc:sldMk cId="2101067651" sldId="303"/>
        </pc:sldMkLst>
        <pc:spChg chg="mod">
          <ac:chgData name="Owen Thomas Kehl" userId="S::otk4@nau.edu::9847bed2-bced-45f2-8855-083692679281" providerId="AD" clId="Web-{FC4EC400-3495-B048-0276-D488447E2FA0}" dt="2025-04-29T00:00:56.157" v="1853" actId="20577"/>
          <ac:spMkLst>
            <pc:docMk/>
            <pc:sldMk cId="2101067651" sldId="303"/>
            <ac:spMk id="6" creationId="{44E3C3E5-B653-ACDE-2078-B6C3D7CAC2CC}"/>
          </ac:spMkLst>
        </pc:spChg>
        <pc:spChg chg="mod">
          <ac:chgData name="Owen Thomas Kehl" userId="S::otk4@nau.edu::9847bed2-bced-45f2-8855-083692679281" providerId="AD" clId="Web-{FC4EC400-3495-B048-0276-D488447E2FA0}" dt="2025-04-28T22:54:13.311" v="1371" actId="20577"/>
          <ac:spMkLst>
            <pc:docMk/>
            <pc:sldMk cId="2101067651" sldId="303"/>
            <ac:spMk id="7" creationId="{C3B4E840-81CE-C6CB-A5EF-6F15D935042D}"/>
          </ac:spMkLst>
        </pc:spChg>
        <pc:spChg chg="mod">
          <ac:chgData name="Owen Thomas Kehl" userId="S::otk4@nau.edu::9847bed2-bced-45f2-8855-083692679281" providerId="AD" clId="Web-{FC4EC400-3495-B048-0276-D488447E2FA0}" dt="2025-04-28T22:55:11.154" v="1395" actId="20577"/>
          <ac:spMkLst>
            <pc:docMk/>
            <pc:sldMk cId="2101067651" sldId="303"/>
            <ac:spMk id="8" creationId="{23099781-C28F-5F73-2BAF-81F19ADADB4B}"/>
          </ac:spMkLst>
        </pc:spChg>
        <pc:spChg chg="mod">
          <ac:chgData name="Owen Thomas Kehl" userId="S::otk4@nau.edu::9847bed2-bced-45f2-8855-083692679281" providerId="AD" clId="Web-{FC4EC400-3495-B048-0276-D488447E2FA0}" dt="2025-04-28T23:41:34.099" v="1825" actId="20577"/>
          <ac:spMkLst>
            <pc:docMk/>
            <pc:sldMk cId="2101067651" sldId="303"/>
            <ac:spMk id="9" creationId="{CB71DA64-F081-D10C-CDAF-67308125DBB5}"/>
          </ac:spMkLst>
        </pc:spChg>
        <pc:spChg chg="add del mod">
          <ac:chgData name="Owen Thomas Kehl" userId="S::otk4@nau.edu::9847bed2-bced-45f2-8855-083692679281" providerId="AD" clId="Web-{FC4EC400-3495-B048-0276-D488447E2FA0}" dt="2025-04-28T22:46:56.172" v="1190"/>
          <ac:spMkLst>
            <pc:docMk/>
            <pc:sldMk cId="2101067651" sldId="303"/>
            <ac:spMk id="12" creationId="{C442737E-3C77-0A7B-5BFA-5006958A92FB}"/>
          </ac:spMkLst>
        </pc:spChg>
        <pc:spChg chg="add del mod">
          <ac:chgData name="Owen Thomas Kehl" userId="S::otk4@nau.edu::9847bed2-bced-45f2-8855-083692679281" providerId="AD" clId="Web-{FC4EC400-3495-B048-0276-D488447E2FA0}" dt="2025-04-28T22:46:59.594" v="1193"/>
          <ac:spMkLst>
            <pc:docMk/>
            <pc:sldMk cId="2101067651" sldId="303"/>
            <ac:spMk id="14" creationId="{B6F4B31B-B344-A9CC-7420-877D011532FE}"/>
          </ac:spMkLst>
        </pc:spChg>
        <pc:spChg chg="add del mod">
          <ac:chgData name="Owen Thomas Kehl" userId="S::otk4@nau.edu::9847bed2-bced-45f2-8855-083692679281" providerId="AD" clId="Web-{FC4EC400-3495-B048-0276-D488447E2FA0}" dt="2025-04-28T22:47:08" v="1194"/>
          <ac:spMkLst>
            <pc:docMk/>
            <pc:sldMk cId="2101067651" sldId="303"/>
            <ac:spMk id="16" creationId="{171246B3-91D3-4E54-2E06-631D4ABBC593}"/>
          </ac:spMkLst>
        </pc:spChg>
        <pc:spChg chg="add del mod">
          <ac:chgData name="Owen Thomas Kehl" userId="S::otk4@nau.edu::9847bed2-bced-45f2-8855-083692679281" providerId="AD" clId="Web-{FC4EC400-3495-B048-0276-D488447E2FA0}" dt="2025-04-28T22:47:18" v="1195"/>
          <ac:spMkLst>
            <pc:docMk/>
            <pc:sldMk cId="2101067651" sldId="303"/>
            <ac:spMk id="18" creationId="{18C7B036-ADFC-8109-067B-9E97465C8257}"/>
          </ac:spMkLst>
        </pc:spChg>
      </pc:sldChg>
      <pc:sldChg chg="modSp">
        <pc:chgData name="Owen Thomas Kehl" userId="S::otk4@nau.edu::9847bed2-bced-45f2-8855-083692679281" providerId="AD" clId="Web-{FC4EC400-3495-B048-0276-D488447E2FA0}" dt="2025-04-28T22:55:32.654" v="1427" actId="20577"/>
        <pc:sldMkLst>
          <pc:docMk/>
          <pc:sldMk cId="1568548568" sldId="304"/>
        </pc:sldMkLst>
        <pc:spChg chg="mod">
          <ac:chgData name="Owen Thomas Kehl" userId="S::otk4@nau.edu::9847bed2-bced-45f2-8855-083692679281" providerId="AD" clId="Web-{FC4EC400-3495-B048-0276-D488447E2FA0}" dt="2025-04-28T22:55:32.654" v="1427" actId="20577"/>
          <ac:spMkLst>
            <pc:docMk/>
            <pc:sldMk cId="1568548568" sldId="304"/>
            <ac:spMk id="8" creationId="{0CD224DA-5FA6-A540-D79E-09C63933AE42}"/>
          </ac:spMkLst>
        </pc:spChg>
      </pc:sldChg>
      <pc:sldChg chg="modSp add del ord replId">
        <pc:chgData name="Owen Thomas Kehl" userId="S::otk4@nau.edu::9847bed2-bced-45f2-8855-083692679281" providerId="AD" clId="Web-{FC4EC400-3495-B048-0276-D488447E2FA0}" dt="2025-04-28T22:54:32.186" v="1373"/>
        <pc:sldMkLst>
          <pc:docMk/>
          <pc:sldMk cId="1515396187" sldId="305"/>
        </pc:sldMkLst>
        <pc:spChg chg="mod">
          <ac:chgData name="Owen Thomas Kehl" userId="S::otk4@nau.edu::9847bed2-bced-45f2-8855-083692679281" providerId="AD" clId="Web-{FC4EC400-3495-B048-0276-D488447E2FA0}" dt="2025-04-28T22:23:49.958" v="1060" actId="20577"/>
          <ac:spMkLst>
            <pc:docMk/>
            <pc:sldMk cId="1515396187" sldId="305"/>
            <ac:spMk id="7" creationId="{E22B5049-3753-3DC9-86D0-C55FD92D6C97}"/>
          </ac:spMkLst>
        </pc:spChg>
        <pc:spChg chg="mod">
          <ac:chgData name="Owen Thomas Kehl" userId="S::otk4@nau.edu::9847bed2-bced-45f2-8855-083692679281" providerId="AD" clId="Web-{FC4EC400-3495-B048-0276-D488447E2FA0}" dt="2025-04-28T21:47:52.151" v="393" actId="20577"/>
          <ac:spMkLst>
            <pc:docMk/>
            <pc:sldMk cId="1515396187" sldId="305"/>
            <ac:spMk id="9" creationId="{DFAF3154-E3F6-6497-7904-5B3CB244CDF7}"/>
          </ac:spMkLst>
        </pc:spChg>
        <pc:spChg chg="mod">
          <ac:chgData name="Owen Thomas Kehl" userId="S::otk4@nau.edu::9847bed2-bced-45f2-8855-083692679281" providerId="AD" clId="Web-{FC4EC400-3495-B048-0276-D488447E2FA0}" dt="2025-04-28T22:20:18.615" v="1040" actId="20577"/>
          <ac:spMkLst>
            <pc:docMk/>
            <pc:sldMk cId="1515396187" sldId="305"/>
            <ac:spMk id="14" creationId="{73BD14CD-D9B0-F37F-DB65-DE03956025EF}"/>
          </ac:spMkLst>
        </pc:spChg>
      </pc:sldChg>
      <pc:sldChg chg="modSp add ord replId">
        <pc:chgData name="Owen Thomas Kehl" userId="S::otk4@nau.edu::9847bed2-bced-45f2-8855-083692679281" providerId="AD" clId="Web-{FC4EC400-3495-B048-0276-D488447E2FA0}" dt="2025-04-29T00:02:21.828" v="1865" actId="20577"/>
        <pc:sldMkLst>
          <pc:docMk/>
          <pc:sldMk cId="2832664053" sldId="306"/>
        </pc:sldMkLst>
        <pc:spChg chg="mod">
          <ac:chgData name="Owen Thomas Kehl" userId="S::otk4@nau.edu::9847bed2-bced-45f2-8855-083692679281" providerId="AD" clId="Web-{FC4EC400-3495-B048-0276-D488447E2FA0}" dt="2025-04-28T22:00:19.555" v="528" actId="20577"/>
          <ac:spMkLst>
            <pc:docMk/>
            <pc:sldMk cId="2832664053" sldId="306"/>
            <ac:spMk id="3" creationId="{A2A90F7F-F74E-524B-F1A1-C4325496BA67}"/>
          </ac:spMkLst>
        </pc:spChg>
        <pc:spChg chg="mod">
          <ac:chgData name="Owen Thomas Kehl" userId="S::otk4@nau.edu::9847bed2-bced-45f2-8855-083692679281" providerId="AD" clId="Web-{FC4EC400-3495-B048-0276-D488447E2FA0}" dt="2025-04-28T23:24:10.837" v="1778" actId="20577"/>
          <ac:spMkLst>
            <pc:docMk/>
            <pc:sldMk cId="2832664053" sldId="306"/>
            <ac:spMk id="7" creationId="{E868BBF1-427B-BEE4-1A74-15CC3661B4B8}"/>
          </ac:spMkLst>
        </pc:spChg>
        <pc:spChg chg="mod">
          <ac:chgData name="Owen Thomas Kehl" userId="S::otk4@nau.edu::9847bed2-bced-45f2-8855-083692679281" providerId="AD" clId="Web-{FC4EC400-3495-B048-0276-D488447E2FA0}" dt="2025-04-28T21:57:43.868" v="465" actId="20577"/>
          <ac:spMkLst>
            <pc:docMk/>
            <pc:sldMk cId="2832664053" sldId="306"/>
            <ac:spMk id="9" creationId="{7950D5A1-AD02-D92B-82D4-07F511994340}"/>
          </ac:spMkLst>
        </pc:spChg>
        <pc:spChg chg="mod">
          <ac:chgData name="Owen Thomas Kehl" userId="S::otk4@nau.edu::9847bed2-bced-45f2-8855-083692679281" providerId="AD" clId="Web-{FC4EC400-3495-B048-0276-D488447E2FA0}" dt="2025-04-29T00:02:21.828" v="1865" actId="20577"/>
          <ac:spMkLst>
            <pc:docMk/>
            <pc:sldMk cId="2832664053" sldId="306"/>
            <ac:spMk id="10" creationId="{8E7A575E-F935-AF05-9258-28FC302AE187}"/>
          </ac:spMkLst>
        </pc:spChg>
        <pc:spChg chg="mod">
          <ac:chgData name="Owen Thomas Kehl" userId="S::otk4@nau.edu::9847bed2-bced-45f2-8855-083692679281" providerId="AD" clId="Web-{FC4EC400-3495-B048-0276-D488447E2FA0}" dt="2025-04-28T23:01:47.184" v="1469" actId="20577"/>
          <ac:spMkLst>
            <pc:docMk/>
            <pc:sldMk cId="2832664053" sldId="306"/>
            <ac:spMk id="11" creationId="{1C862EF4-0B68-2DA2-AF56-C216CDFEC2E8}"/>
          </ac:spMkLst>
        </pc:spChg>
        <pc:spChg chg="mod">
          <ac:chgData name="Owen Thomas Kehl" userId="S::otk4@nau.edu::9847bed2-bced-45f2-8855-083692679281" providerId="AD" clId="Web-{FC4EC400-3495-B048-0276-D488447E2FA0}" dt="2025-04-28T21:59:06.915" v="504" actId="20577"/>
          <ac:spMkLst>
            <pc:docMk/>
            <pc:sldMk cId="2832664053" sldId="306"/>
            <ac:spMk id="12" creationId="{B54FEB42-59B5-788D-C280-955644F262C3}"/>
          </ac:spMkLst>
        </pc:spChg>
        <pc:spChg chg="mod">
          <ac:chgData name="Owen Thomas Kehl" userId="S::otk4@nau.edu::9847bed2-bced-45f2-8855-083692679281" providerId="AD" clId="Web-{FC4EC400-3495-B048-0276-D488447E2FA0}" dt="2025-04-28T23:45:09.832" v="1840" actId="20577"/>
          <ac:spMkLst>
            <pc:docMk/>
            <pc:sldMk cId="2832664053" sldId="306"/>
            <ac:spMk id="14" creationId="{80BB858F-897D-F5E4-61BE-CB7169C28761}"/>
          </ac:spMkLst>
        </pc:spChg>
      </pc:sldChg>
      <pc:sldChg chg="del">
        <pc:chgData name="Owen Thomas Kehl" userId="S::otk4@nau.edu::9847bed2-bced-45f2-8855-083692679281" providerId="AD" clId="Web-{FC4EC400-3495-B048-0276-D488447E2FA0}" dt="2025-04-28T22:54:33.826" v="1374"/>
        <pc:sldMkLst>
          <pc:docMk/>
          <pc:sldMk cId="1665714911" sldId="307"/>
        </pc:sldMkLst>
      </pc:sldChg>
      <pc:sldChg chg="modSp ord">
        <pc:chgData name="Owen Thomas Kehl" userId="S::otk4@nau.edu::9847bed2-bced-45f2-8855-083692679281" providerId="AD" clId="Web-{FC4EC400-3495-B048-0276-D488447E2FA0}" dt="2025-04-28T23:50:30.784" v="1841"/>
        <pc:sldMkLst>
          <pc:docMk/>
          <pc:sldMk cId="225763983" sldId="308"/>
        </pc:sldMkLst>
        <pc:spChg chg="mod">
          <ac:chgData name="Owen Thomas Kehl" userId="S::otk4@nau.edu::9847bed2-bced-45f2-8855-083692679281" providerId="AD" clId="Web-{FC4EC400-3495-B048-0276-D488447E2FA0}" dt="2025-04-28T22:56:30.591" v="1465" actId="20577"/>
          <ac:spMkLst>
            <pc:docMk/>
            <pc:sldMk cId="225763983" sldId="308"/>
            <ac:spMk id="8" creationId="{A7C942BC-E5C1-0151-0BB2-B6B00D265F1A}"/>
          </ac:spMkLst>
        </pc:spChg>
      </pc:sldChg>
      <pc:sldChg chg="addSp modSp">
        <pc:chgData name="Owen Thomas Kehl" userId="S::otk4@nau.edu::9847bed2-bced-45f2-8855-083692679281" providerId="AD" clId="Web-{FC4EC400-3495-B048-0276-D488447E2FA0}" dt="2025-04-28T23:50:59.894" v="1847" actId="20577"/>
        <pc:sldMkLst>
          <pc:docMk/>
          <pc:sldMk cId="120512215" sldId="309"/>
        </pc:sldMkLst>
        <pc:spChg chg="mod">
          <ac:chgData name="Owen Thomas Kehl" userId="S::otk4@nau.edu::9847bed2-bced-45f2-8855-083692679281" providerId="AD" clId="Web-{FC4EC400-3495-B048-0276-D488447E2FA0}" dt="2025-04-28T23:01:35.825" v="1467" actId="20577"/>
          <ac:spMkLst>
            <pc:docMk/>
            <pc:sldMk cId="120512215" sldId="309"/>
            <ac:spMk id="11" creationId="{8A87DED1-1EE2-7DEA-93B2-B1C507D7B1ED}"/>
          </ac:spMkLst>
        </pc:spChg>
        <pc:spChg chg="mod">
          <ac:chgData name="Owen Thomas Kehl" userId="S::otk4@nau.edu::9847bed2-bced-45f2-8855-083692679281" providerId="AD" clId="Web-{FC4EC400-3495-B048-0276-D488447E2FA0}" dt="2025-04-28T23:50:59.894" v="1847" actId="20577"/>
          <ac:spMkLst>
            <pc:docMk/>
            <pc:sldMk cId="120512215" sldId="309"/>
            <ac:spMk id="14" creationId="{106BFD70-BBAD-23F1-FD47-7FF9433FB495}"/>
          </ac:spMkLst>
        </pc:spChg>
        <pc:picChg chg="add mod modCrop">
          <ac:chgData name="Owen Thomas Kehl" userId="S::otk4@nau.edu::9847bed2-bced-45f2-8855-083692679281" providerId="AD" clId="Web-{FC4EC400-3495-B048-0276-D488447E2FA0}" dt="2025-04-28T23:08:14.839" v="1482" actId="1076"/>
          <ac:picMkLst>
            <pc:docMk/>
            <pc:sldMk cId="120512215" sldId="309"/>
            <ac:picMk id="13" creationId="{1555E105-9D01-CD5D-9176-98E20A9CCAAE}"/>
          </ac:picMkLst>
        </pc:picChg>
      </pc:sldChg>
      <pc:sldChg chg="addSp modSp ord">
        <pc:chgData name="Owen Thomas Kehl" userId="S::otk4@nau.edu::9847bed2-bced-45f2-8855-083692679281" providerId="AD" clId="Web-{FC4EC400-3495-B048-0276-D488447E2FA0}" dt="2025-04-28T23:50:49.315" v="1844" actId="20577"/>
        <pc:sldMkLst>
          <pc:docMk/>
          <pc:sldMk cId="3375227266" sldId="310"/>
        </pc:sldMkLst>
        <pc:spChg chg="add mod">
          <ac:chgData name="Owen Thomas Kehl" userId="S::otk4@nau.edu::9847bed2-bced-45f2-8855-083692679281" providerId="AD" clId="Web-{FC4EC400-3495-B048-0276-D488447E2FA0}" dt="2025-04-28T23:50:49.315" v="1844" actId="20577"/>
          <ac:spMkLst>
            <pc:docMk/>
            <pc:sldMk cId="3375227266" sldId="310"/>
            <ac:spMk id="13" creationId="{88ED326E-B318-F414-0690-8756E4A38890}"/>
          </ac:spMkLst>
        </pc:spChg>
      </pc:sldChg>
    </pc:docChg>
  </pc:docChgLst>
  <pc:docChgLst>
    <pc:chgData name="Justin Michael Joy" userId="S::jmj567@nau.edu::849ff3f0-df8e-4f76-988b-8897e999ef3f" providerId="AD" clId="Web-{B0BD2413-A68E-444F-B58D-F803045D695C}"/>
    <pc:docChg chg="addSld modSld">
      <pc:chgData name="Justin Michael Joy" userId="S::jmj567@nau.edu::849ff3f0-df8e-4f76-988b-8897e999ef3f" providerId="AD" clId="Web-{B0BD2413-A68E-444F-B58D-F803045D695C}" dt="2025-03-31T21:19:09.959" v="345" actId="20577"/>
      <pc:docMkLst>
        <pc:docMk/>
      </pc:docMkLst>
      <pc:sldChg chg="addSp modSp">
        <pc:chgData name="Justin Michael Joy" userId="S::jmj567@nau.edu::849ff3f0-df8e-4f76-988b-8897e999ef3f" providerId="AD" clId="Web-{B0BD2413-A68E-444F-B58D-F803045D695C}" dt="2025-03-31T21:05:50.775" v="157" actId="20577"/>
        <pc:sldMkLst>
          <pc:docMk/>
          <pc:sldMk cId="2610745613" sldId="291"/>
        </pc:sldMkLst>
        <pc:spChg chg="add mod">
          <ac:chgData name="Justin Michael Joy" userId="S::jmj567@nau.edu::849ff3f0-df8e-4f76-988b-8897e999ef3f" providerId="AD" clId="Web-{B0BD2413-A68E-444F-B58D-F803045D695C}" dt="2025-03-31T21:05:50.775" v="157" actId="20577"/>
          <ac:spMkLst>
            <pc:docMk/>
            <pc:sldMk cId="2610745613" sldId="291"/>
            <ac:spMk id="7" creationId="{EC185EFD-2F16-D69B-F3CF-E47F35C6F5E5}"/>
          </ac:spMkLst>
        </pc:spChg>
        <pc:picChg chg="mod">
          <ac:chgData name="Justin Michael Joy" userId="S::jmj567@nau.edu::849ff3f0-df8e-4f76-988b-8897e999ef3f" providerId="AD" clId="Web-{B0BD2413-A68E-444F-B58D-F803045D695C}" dt="2025-03-31T20:32:44.894" v="9" actId="14100"/>
          <ac:picMkLst>
            <pc:docMk/>
            <pc:sldMk cId="2610745613" sldId="291"/>
            <ac:picMk id="5" creationId="{551B8BA8-75B4-1351-B3BD-767035AF4FB2}"/>
          </ac:picMkLst>
        </pc:picChg>
      </pc:sldChg>
      <pc:sldChg chg="addSp modSp add replId">
        <pc:chgData name="Justin Michael Joy" userId="S::jmj567@nau.edu::849ff3f0-df8e-4f76-988b-8897e999ef3f" providerId="AD" clId="Web-{B0BD2413-A68E-444F-B58D-F803045D695C}" dt="2025-03-31T21:11:44.756" v="209" actId="20577"/>
        <pc:sldMkLst>
          <pc:docMk/>
          <pc:sldMk cId="3482250376" sldId="303"/>
        </pc:sldMkLst>
        <pc:spChg chg="add mod">
          <ac:chgData name="Justin Michael Joy" userId="S::jmj567@nau.edu::849ff3f0-df8e-4f76-988b-8897e999ef3f" providerId="AD" clId="Web-{B0BD2413-A68E-444F-B58D-F803045D695C}" dt="2025-03-31T21:11:44.756" v="209" actId="20577"/>
          <ac:spMkLst>
            <pc:docMk/>
            <pc:sldMk cId="3482250376" sldId="303"/>
            <ac:spMk id="6" creationId="{57A3086F-62CE-9CF5-7A90-9820ED9CBB27}"/>
          </ac:spMkLst>
        </pc:spChg>
        <pc:picChg chg="mod">
          <ac:chgData name="Justin Michael Joy" userId="S::jmj567@nau.edu::849ff3f0-df8e-4f76-988b-8897e999ef3f" providerId="AD" clId="Web-{B0BD2413-A68E-444F-B58D-F803045D695C}" dt="2025-03-31T20:32:14.205" v="5" actId="1076"/>
          <ac:picMkLst>
            <pc:docMk/>
            <pc:sldMk cId="3482250376" sldId="303"/>
            <ac:picMk id="5" creationId="{7900E976-C8B0-B318-1D58-A9634341C5C5}"/>
          </ac:picMkLst>
        </pc:picChg>
      </pc:sldChg>
      <pc:sldChg chg="addSp modSp add replId">
        <pc:chgData name="Justin Michael Joy" userId="S::jmj567@nau.edu::849ff3f0-df8e-4f76-988b-8897e999ef3f" providerId="AD" clId="Web-{B0BD2413-A68E-444F-B58D-F803045D695C}" dt="2025-03-31T21:15:52.437" v="292" actId="20577"/>
        <pc:sldMkLst>
          <pc:docMk/>
          <pc:sldMk cId="2433987650" sldId="304"/>
        </pc:sldMkLst>
        <pc:spChg chg="add mod">
          <ac:chgData name="Justin Michael Joy" userId="S::jmj567@nau.edu::849ff3f0-df8e-4f76-988b-8897e999ef3f" providerId="AD" clId="Web-{B0BD2413-A68E-444F-B58D-F803045D695C}" dt="2025-03-31T21:15:52.437" v="292" actId="20577"/>
          <ac:spMkLst>
            <pc:docMk/>
            <pc:sldMk cId="2433987650" sldId="304"/>
            <ac:spMk id="23" creationId="{B14E64B6-38C1-5115-A6FD-BB25D77BD5E1}"/>
          </ac:spMkLst>
        </pc:spChg>
        <pc:picChg chg="mod">
          <ac:chgData name="Justin Michael Joy" userId="S::jmj567@nau.edu::849ff3f0-df8e-4f76-988b-8897e999ef3f" providerId="AD" clId="Web-{B0BD2413-A68E-444F-B58D-F803045D695C}" dt="2025-03-31T20:32:34.612" v="7" actId="1076"/>
          <ac:picMkLst>
            <pc:docMk/>
            <pc:sldMk cId="2433987650" sldId="304"/>
            <ac:picMk id="5" creationId="{80886C99-1989-A74B-FFD0-863294AEC298}"/>
          </ac:picMkLst>
        </pc:picChg>
      </pc:sldChg>
    </pc:docChg>
  </pc:docChgLst>
  <pc:docChgLst>
    <pc:chgData name="Justin Michael Joy" userId="S::jmj567@nau.edu::849ff3f0-df8e-4f76-988b-8897e999ef3f" providerId="AD" clId="Web-{D18CF16E-E27A-4DDE-9EC9-CCB868D8930B}"/>
    <pc:docChg chg="addSld delSld modSld sldOrd">
      <pc:chgData name="Justin Michael Joy" userId="S::jmj567@nau.edu::849ff3f0-df8e-4f76-988b-8897e999ef3f" providerId="AD" clId="Web-{D18CF16E-E27A-4DDE-9EC9-CCB868D8930B}" dt="2025-03-02T19:43:19.636" v="398" actId="20577"/>
      <pc:docMkLst>
        <pc:docMk/>
      </pc:docMkLst>
      <pc:sldChg chg="addSp modSp">
        <pc:chgData name="Justin Michael Joy" userId="S::jmj567@nau.edu::849ff3f0-df8e-4f76-988b-8897e999ef3f" providerId="AD" clId="Web-{D18CF16E-E27A-4DDE-9EC9-CCB868D8930B}" dt="2025-03-02T19:38:49.149" v="362" actId="1076"/>
        <pc:sldMkLst>
          <pc:docMk/>
          <pc:sldMk cId="1371503628" sldId="275"/>
        </pc:sldMkLst>
      </pc:sldChg>
      <pc:sldChg chg="del">
        <pc:chgData name="Justin Michael Joy" userId="S::jmj567@nau.edu::849ff3f0-df8e-4f76-988b-8897e999ef3f" providerId="AD" clId="Web-{D18CF16E-E27A-4DDE-9EC9-CCB868D8930B}" dt="2025-03-02T19:42:10.745" v="387"/>
        <pc:sldMkLst>
          <pc:docMk/>
          <pc:sldMk cId="1711103067" sldId="281"/>
        </pc:sldMkLst>
      </pc:sldChg>
      <pc:sldChg chg="addSp delSp modSp">
        <pc:chgData name="Justin Michael Joy" userId="S::jmj567@nau.edu::849ff3f0-df8e-4f76-988b-8897e999ef3f" providerId="AD" clId="Web-{D18CF16E-E27A-4DDE-9EC9-CCB868D8930B}" dt="2025-03-02T19:28:47.599" v="174" actId="20577"/>
        <pc:sldMkLst>
          <pc:docMk/>
          <pc:sldMk cId="1755806573" sldId="282"/>
        </pc:sldMkLst>
      </pc:sldChg>
      <pc:sldChg chg="del">
        <pc:chgData name="Justin Michael Joy" userId="S::jmj567@nau.edu::849ff3f0-df8e-4f76-988b-8897e999ef3f" providerId="AD" clId="Web-{D18CF16E-E27A-4DDE-9EC9-CCB868D8930B}" dt="2025-03-02T19:42:13.839" v="388"/>
        <pc:sldMkLst>
          <pc:docMk/>
          <pc:sldMk cId="2107042176" sldId="283"/>
        </pc:sldMkLst>
      </pc:sldChg>
      <pc:sldChg chg="delSp modSp add replId">
        <pc:chgData name="Justin Michael Joy" userId="S::jmj567@nau.edu::849ff3f0-df8e-4f76-988b-8897e999ef3f" providerId="AD" clId="Web-{D18CF16E-E27A-4DDE-9EC9-CCB868D8930B}" dt="2025-03-02T19:41:46.932" v="386" actId="1076"/>
        <pc:sldMkLst>
          <pc:docMk/>
          <pc:sldMk cId="1538309399" sldId="284"/>
        </pc:sldMkLst>
      </pc:sldChg>
      <pc:sldChg chg="modSp add ord replId">
        <pc:chgData name="Justin Michael Joy" userId="S::jmj567@nau.edu::849ff3f0-df8e-4f76-988b-8897e999ef3f" providerId="AD" clId="Web-{D18CF16E-E27A-4DDE-9EC9-CCB868D8930B}" dt="2025-03-02T19:42:35.120" v="394" actId="20577"/>
        <pc:sldMkLst>
          <pc:docMk/>
          <pc:sldMk cId="490194010" sldId="285"/>
        </pc:sldMkLst>
      </pc:sldChg>
      <pc:sldChg chg="modSp add ord replId">
        <pc:chgData name="Justin Michael Joy" userId="S::jmj567@nau.edu::849ff3f0-df8e-4f76-988b-8897e999ef3f" providerId="AD" clId="Web-{D18CF16E-E27A-4DDE-9EC9-CCB868D8930B}" dt="2025-03-02T19:43:19.636" v="398" actId="20577"/>
        <pc:sldMkLst>
          <pc:docMk/>
          <pc:sldMk cId="1886300959" sldId="286"/>
        </pc:sldMkLst>
      </pc:sldChg>
    </pc:docChg>
  </pc:docChgLst>
  <pc:docChgLst>
    <pc:chgData name="Justin Michael Joy" userId="S::jmj567@nau.edu::849ff3f0-df8e-4f76-988b-8897e999ef3f" providerId="AD" clId="Web-{585D45D0-1AA3-4253-AB43-CF1B2E3B4DDF}"/>
    <pc:docChg chg="modSld sldOrd">
      <pc:chgData name="Justin Michael Joy" userId="S::jmj567@nau.edu::849ff3f0-df8e-4f76-988b-8897e999ef3f" providerId="AD" clId="Web-{585D45D0-1AA3-4253-AB43-CF1B2E3B4DDF}" dt="2025-03-31T23:29:22.458" v="93" actId="20577"/>
      <pc:docMkLst>
        <pc:docMk/>
      </pc:docMkLst>
      <pc:sldChg chg="modSp">
        <pc:chgData name="Justin Michael Joy" userId="S::jmj567@nau.edu::849ff3f0-df8e-4f76-988b-8897e999ef3f" providerId="AD" clId="Web-{585D45D0-1AA3-4253-AB43-CF1B2E3B4DDF}" dt="2025-03-31T23:26:09.256" v="79" actId="20577"/>
        <pc:sldMkLst>
          <pc:docMk/>
          <pc:sldMk cId="3803442049" sldId="259"/>
        </pc:sldMkLst>
        <pc:spChg chg="mod">
          <ac:chgData name="Justin Michael Joy" userId="S::jmj567@nau.edu::849ff3f0-df8e-4f76-988b-8897e999ef3f" providerId="AD" clId="Web-{585D45D0-1AA3-4253-AB43-CF1B2E3B4DDF}" dt="2025-03-31T23:26:09.256" v="79" actId="20577"/>
          <ac:spMkLst>
            <pc:docMk/>
            <pc:sldMk cId="3803442049" sldId="259"/>
            <ac:spMk id="5" creationId="{3511FB7C-CF14-50E0-849A-967CFC365422}"/>
          </ac:spMkLst>
        </pc:spChg>
      </pc:sldChg>
      <pc:sldChg chg="ord">
        <pc:chgData name="Justin Michael Joy" userId="S::jmj567@nau.edu::849ff3f0-df8e-4f76-988b-8897e999ef3f" providerId="AD" clId="Web-{585D45D0-1AA3-4253-AB43-CF1B2E3B4DDF}" dt="2025-03-31T23:23:33.245" v="73"/>
        <pc:sldMkLst>
          <pc:docMk/>
          <pc:sldMk cId="1454765082" sldId="263"/>
        </pc:sldMkLst>
      </pc:sldChg>
      <pc:sldChg chg="modSp">
        <pc:chgData name="Justin Michael Joy" userId="S::jmj567@nau.edu::849ff3f0-df8e-4f76-988b-8897e999ef3f" providerId="AD" clId="Web-{585D45D0-1AA3-4253-AB43-CF1B2E3B4DDF}" dt="2025-03-31T23:20:01.370" v="66" actId="20577"/>
        <pc:sldMkLst>
          <pc:docMk/>
          <pc:sldMk cId="1575519860" sldId="271"/>
        </pc:sldMkLst>
        <pc:spChg chg="mod">
          <ac:chgData name="Justin Michael Joy" userId="S::jmj567@nau.edu::849ff3f0-df8e-4f76-988b-8897e999ef3f" providerId="AD" clId="Web-{585D45D0-1AA3-4253-AB43-CF1B2E3B4DDF}" dt="2025-03-31T23:20:01.370" v="66" actId="20577"/>
          <ac:spMkLst>
            <pc:docMk/>
            <pc:sldMk cId="1575519860" sldId="271"/>
            <ac:spMk id="3" creationId="{0C0064AD-9E39-4094-88ED-A19F28F59327}"/>
          </ac:spMkLst>
        </pc:spChg>
      </pc:sldChg>
      <pc:sldChg chg="modSp">
        <pc:chgData name="Justin Michael Joy" userId="S::jmj567@nau.edu::849ff3f0-df8e-4f76-988b-8897e999ef3f" providerId="AD" clId="Web-{585D45D0-1AA3-4253-AB43-CF1B2E3B4DDF}" dt="2025-03-31T23:27:15.808" v="89" actId="20577"/>
        <pc:sldMkLst>
          <pc:docMk/>
          <pc:sldMk cId="2411832796" sldId="274"/>
        </pc:sldMkLst>
        <pc:spChg chg="mod">
          <ac:chgData name="Justin Michael Joy" userId="S::jmj567@nau.edu::849ff3f0-df8e-4f76-988b-8897e999ef3f" providerId="AD" clId="Web-{585D45D0-1AA3-4253-AB43-CF1B2E3B4DDF}" dt="2025-03-31T23:27:15.808" v="89" actId="20577"/>
          <ac:spMkLst>
            <pc:docMk/>
            <pc:sldMk cId="2411832796" sldId="274"/>
            <ac:spMk id="9" creationId="{CBFB1C76-760C-5A29-D5CE-44A0AB1C8DD9}"/>
          </ac:spMkLst>
        </pc:spChg>
      </pc:sldChg>
      <pc:sldChg chg="modSp">
        <pc:chgData name="Justin Michael Joy" userId="S::jmj567@nau.edu::849ff3f0-df8e-4f76-988b-8897e999ef3f" providerId="AD" clId="Web-{585D45D0-1AA3-4253-AB43-CF1B2E3B4DDF}" dt="2025-03-31T23:20:32.606" v="72" actId="20577"/>
        <pc:sldMkLst>
          <pc:docMk/>
          <pc:sldMk cId="2610745613" sldId="291"/>
        </pc:sldMkLst>
        <pc:spChg chg="mod">
          <ac:chgData name="Justin Michael Joy" userId="S::jmj567@nau.edu::849ff3f0-df8e-4f76-988b-8897e999ef3f" providerId="AD" clId="Web-{585D45D0-1AA3-4253-AB43-CF1B2E3B4DDF}" dt="2025-03-31T23:20:32.606" v="72" actId="20577"/>
          <ac:spMkLst>
            <pc:docMk/>
            <pc:sldMk cId="2610745613" sldId="291"/>
            <ac:spMk id="8" creationId="{012C4867-85E0-232D-28AA-DE689D0720D7}"/>
          </ac:spMkLst>
        </pc:spChg>
        <pc:spChg chg="mod">
          <ac:chgData name="Justin Michael Joy" userId="S::jmj567@nau.edu::849ff3f0-df8e-4f76-988b-8897e999ef3f" providerId="AD" clId="Web-{585D45D0-1AA3-4253-AB43-CF1B2E3B4DDF}" dt="2025-03-31T23:14:41.611" v="16" actId="20577"/>
          <ac:spMkLst>
            <pc:docMk/>
            <pc:sldMk cId="2610745613" sldId="291"/>
            <ac:spMk id="14" creationId="{C4840091-E100-70DD-1BFC-CABD2061401D}"/>
          </ac:spMkLst>
        </pc:spChg>
      </pc:sldChg>
      <pc:sldChg chg="modSp">
        <pc:chgData name="Justin Michael Joy" userId="S::jmj567@nau.edu::849ff3f0-df8e-4f76-988b-8897e999ef3f" providerId="AD" clId="Web-{585D45D0-1AA3-4253-AB43-CF1B2E3B4DDF}" dt="2025-03-31T23:29:22.458" v="93" actId="20577"/>
        <pc:sldMkLst>
          <pc:docMk/>
          <pc:sldMk cId="3729309582" sldId="301"/>
        </pc:sldMkLst>
        <pc:spChg chg="mod">
          <ac:chgData name="Justin Michael Joy" userId="S::jmj567@nau.edu::849ff3f0-df8e-4f76-988b-8897e999ef3f" providerId="AD" clId="Web-{585D45D0-1AA3-4253-AB43-CF1B2E3B4DDF}" dt="2025-03-31T23:29:22.458" v="93" actId="20577"/>
          <ac:spMkLst>
            <pc:docMk/>
            <pc:sldMk cId="3729309582" sldId="301"/>
            <ac:spMk id="3" creationId="{6B9D7AF1-7219-919A-E303-A546DF8AC0C2}"/>
          </ac:spMkLst>
        </pc:spChg>
      </pc:sldChg>
      <pc:sldChg chg="modSp">
        <pc:chgData name="Justin Michael Joy" userId="S::jmj567@nau.edu::849ff3f0-df8e-4f76-988b-8897e999ef3f" providerId="AD" clId="Web-{585D45D0-1AA3-4253-AB43-CF1B2E3B4DDF}" dt="2025-03-31T23:20:23.356" v="70" actId="20577"/>
        <pc:sldMkLst>
          <pc:docMk/>
          <pc:sldMk cId="3482250376" sldId="303"/>
        </pc:sldMkLst>
        <pc:spChg chg="mod">
          <ac:chgData name="Justin Michael Joy" userId="S::jmj567@nau.edu::849ff3f0-df8e-4f76-988b-8897e999ef3f" providerId="AD" clId="Web-{585D45D0-1AA3-4253-AB43-CF1B2E3B4DDF}" dt="2025-03-31T23:20:23.356" v="70" actId="20577"/>
          <ac:spMkLst>
            <pc:docMk/>
            <pc:sldMk cId="3482250376" sldId="303"/>
            <ac:spMk id="8" creationId="{953716A3-C351-614B-85ED-85673F47B91F}"/>
          </ac:spMkLst>
        </pc:spChg>
        <pc:spChg chg="mod">
          <ac:chgData name="Justin Michael Joy" userId="S::jmj567@nau.edu::849ff3f0-df8e-4f76-988b-8897e999ef3f" providerId="AD" clId="Web-{585D45D0-1AA3-4253-AB43-CF1B2E3B4DDF}" dt="2025-03-31T23:14:56.550" v="18" actId="20577"/>
          <ac:spMkLst>
            <pc:docMk/>
            <pc:sldMk cId="3482250376" sldId="303"/>
            <ac:spMk id="14" creationId="{910CCFC4-F2CD-A3AB-3060-AFBAEB94A25F}"/>
          </ac:spMkLst>
        </pc:spChg>
      </pc:sldChg>
      <pc:sldChg chg="modSp">
        <pc:chgData name="Justin Michael Joy" userId="S::jmj567@nau.edu::849ff3f0-df8e-4f76-988b-8897e999ef3f" providerId="AD" clId="Web-{585D45D0-1AA3-4253-AB43-CF1B2E3B4DDF}" dt="2025-03-31T23:20:13.011" v="68" actId="20577"/>
        <pc:sldMkLst>
          <pc:docMk/>
          <pc:sldMk cId="2433987650" sldId="304"/>
        </pc:sldMkLst>
        <pc:spChg chg="mod">
          <ac:chgData name="Justin Michael Joy" userId="S::jmj567@nau.edu::849ff3f0-df8e-4f76-988b-8897e999ef3f" providerId="AD" clId="Web-{585D45D0-1AA3-4253-AB43-CF1B2E3B4DDF}" dt="2025-03-31T23:20:13.011" v="68" actId="20577"/>
          <ac:spMkLst>
            <pc:docMk/>
            <pc:sldMk cId="2433987650" sldId="304"/>
            <ac:spMk id="8" creationId="{4E8C44EF-F67E-3149-13C0-06A150D87723}"/>
          </ac:spMkLst>
        </pc:spChg>
        <pc:spChg chg="mod">
          <ac:chgData name="Justin Michael Joy" userId="S::jmj567@nau.edu::849ff3f0-df8e-4f76-988b-8897e999ef3f" providerId="AD" clId="Web-{585D45D0-1AA3-4253-AB43-CF1B2E3B4DDF}" dt="2025-03-31T23:15:06.301" v="20" actId="20577"/>
          <ac:spMkLst>
            <pc:docMk/>
            <pc:sldMk cId="2433987650" sldId="304"/>
            <ac:spMk id="14" creationId="{46363429-3D38-C39B-CABF-B9E11B08109B}"/>
          </ac:spMkLst>
        </pc:spChg>
      </pc:sldChg>
      <pc:sldChg chg="modSp">
        <pc:chgData name="Justin Michael Joy" userId="S::jmj567@nau.edu::849ff3f0-df8e-4f76-988b-8897e999ef3f" providerId="AD" clId="Web-{585D45D0-1AA3-4253-AB43-CF1B2E3B4DDF}" dt="2025-03-31T23:14:27.735" v="10" actId="20577"/>
        <pc:sldMkLst>
          <pc:docMk/>
          <pc:sldMk cId="2079926684" sldId="306"/>
        </pc:sldMkLst>
        <pc:spChg chg="mod">
          <ac:chgData name="Justin Michael Joy" userId="S::jmj567@nau.edu::849ff3f0-df8e-4f76-988b-8897e999ef3f" providerId="AD" clId="Web-{585D45D0-1AA3-4253-AB43-CF1B2E3B4DDF}" dt="2025-03-31T23:14:27.735" v="10" actId="20577"/>
          <ac:spMkLst>
            <pc:docMk/>
            <pc:sldMk cId="2079926684" sldId="306"/>
            <ac:spMk id="14" creationId="{E52A78B8-6167-B72C-ADA2-DAF0CA39544D}"/>
          </ac:spMkLst>
        </pc:spChg>
      </pc:sldChg>
      <pc:sldChg chg="addSp modSp">
        <pc:chgData name="Justin Michael Joy" userId="S::jmj567@nau.edu::849ff3f0-df8e-4f76-988b-8897e999ef3f" providerId="AD" clId="Web-{585D45D0-1AA3-4253-AB43-CF1B2E3B4DDF}" dt="2025-03-31T23:11:48.255" v="6" actId="14100"/>
        <pc:sldMkLst>
          <pc:docMk/>
          <pc:sldMk cId="1626827508" sldId="307"/>
        </pc:sldMkLst>
        <pc:picChg chg="add mod">
          <ac:chgData name="Justin Michael Joy" userId="S::jmj567@nau.edu::849ff3f0-df8e-4f76-988b-8897e999ef3f" providerId="AD" clId="Web-{585D45D0-1AA3-4253-AB43-CF1B2E3B4DDF}" dt="2025-03-31T23:07:06.703" v="2" actId="1076"/>
          <ac:picMkLst>
            <pc:docMk/>
            <pc:sldMk cId="1626827508" sldId="307"/>
            <ac:picMk id="5" creationId="{1258B677-AA85-A08E-2AFC-2582DE6132BD}"/>
          </ac:picMkLst>
        </pc:picChg>
        <pc:picChg chg="add mod">
          <ac:chgData name="Justin Michael Joy" userId="S::jmj567@nau.edu::849ff3f0-df8e-4f76-988b-8897e999ef3f" providerId="AD" clId="Web-{585D45D0-1AA3-4253-AB43-CF1B2E3B4DDF}" dt="2025-03-31T23:11:48.255" v="6" actId="14100"/>
          <ac:picMkLst>
            <pc:docMk/>
            <pc:sldMk cId="1626827508" sldId="307"/>
            <ac:picMk id="6" creationId="{596C21C9-BD95-1945-0FA0-4ADCAB74B9B6}"/>
          </ac:picMkLst>
        </pc:picChg>
      </pc:sldChg>
    </pc:docChg>
  </pc:docChgLst>
  <pc:docChgLst>
    <pc:chgData name="Owen Thomas Kehl" userId="S::otk4@nau.edu::9847bed2-bced-45f2-8855-083692679281" providerId="AD" clId="Web-{35E2E15D-00C5-DC6E-DEC5-91802AA4E3DC}"/>
    <pc:docChg chg="delSld modSld">
      <pc:chgData name="Owen Thomas Kehl" userId="S::otk4@nau.edu::9847bed2-bced-45f2-8855-083692679281" providerId="AD" clId="Web-{35E2E15D-00C5-DC6E-DEC5-91802AA4E3DC}" dt="2025-03-31T20:59:44.352" v="1545"/>
      <pc:docMkLst>
        <pc:docMk/>
      </pc:docMkLst>
      <pc:sldChg chg="addSp delSp modSp">
        <pc:chgData name="Owen Thomas Kehl" userId="S::otk4@nau.edu::9847bed2-bced-45f2-8855-083692679281" providerId="AD" clId="Web-{35E2E15D-00C5-DC6E-DEC5-91802AA4E3DC}" dt="2025-03-31T20:48:11.279" v="1496" actId="20577"/>
        <pc:sldMkLst>
          <pc:docMk/>
          <pc:sldMk cId="3803442049" sldId="259"/>
        </pc:sldMkLst>
        <pc:spChg chg="mod">
          <ac:chgData name="Owen Thomas Kehl" userId="S::otk4@nau.edu::9847bed2-bced-45f2-8855-083692679281" providerId="AD" clId="Web-{35E2E15D-00C5-DC6E-DEC5-91802AA4E3DC}" dt="2025-03-31T20:48:11.279" v="1496" actId="20577"/>
          <ac:spMkLst>
            <pc:docMk/>
            <pc:sldMk cId="3803442049" sldId="259"/>
            <ac:spMk id="15" creationId="{C26A01BC-4EA0-409D-9535-6D11D364BFA5}"/>
          </ac:spMkLst>
        </pc:spChg>
        <pc:spChg chg="mod">
          <ac:chgData name="Owen Thomas Kehl" userId="S::otk4@nau.edu::9847bed2-bced-45f2-8855-083692679281" providerId="AD" clId="Web-{35E2E15D-00C5-DC6E-DEC5-91802AA4E3DC}" dt="2025-03-31T20:45:17.187" v="1342" actId="1076"/>
          <ac:spMkLst>
            <pc:docMk/>
            <pc:sldMk cId="3803442049" sldId="259"/>
            <ac:spMk id="20" creationId="{BE6EDCDF-A764-4413-BD5E-CD3A987770D4}"/>
          </ac:spMkLst>
        </pc:spChg>
        <pc:picChg chg="mod">
          <ac:chgData name="Owen Thomas Kehl" userId="S::otk4@nau.edu::9847bed2-bced-45f2-8855-083692679281" providerId="AD" clId="Web-{35E2E15D-00C5-DC6E-DEC5-91802AA4E3DC}" dt="2025-03-31T20:45:06.984" v="1341" actId="1076"/>
          <ac:picMkLst>
            <pc:docMk/>
            <pc:sldMk cId="3803442049" sldId="259"/>
            <ac:picMk id="2" creationId="{AB6C48B3-37A1-EA0B-6067-E54245F7DD1D}"/>
          </ac:picMkLst>
        </pc:picChg>
        <pc:picChg chg="add mod">
          <ac:chgData name="Owen Thomas Kehl" userId="S::otk4@nau.edu::9847bed2-bced-45f2-8855-083692679281" providerId="AD" clId="Web-{35E2E15D-00C5-DC6E-DEC5-91802AA4E3DC}" dt="2025-03-31T20:44:24.516" v="1289" actId="1076"/>
          <ac:picMkLst>
            <pc:docMk/>
            <pc:sldMk cId="3803442049" sldId="259"/>
            <ac:picMk id="7" creationId="{F89C745A-6815-A9D9-161F-9FB6CEC03DF9}"/>
          </ac:picMkLst>
        </pc:picChg>
      </pc:sldChg>
      <pc:sldChg chg="addSp delSp modSp">
        <pc:chgData name="Owen Thomas Kehl" userId="S::otk4@nau.edu::9847bed2-bced-45f2-8855-083692679281" providerId="AD" clId="Web-{35E2E15D-00C5-DC6E-DEC5-91802AA4E3DC}" dt="2025-03-31T19:47:21.860" v="927" actId="20577"/>
        <pc:sldMkLst>
          <pc:docMk/>
          <pc:sldMk cId="3332688553" sldId="265"/>
        </pc:sldMkLst>
        <pc:spChg chg="add mod">
          <ac:chgData name="Owen Thomas Kehl" userId="S::otk4@nau.edu::9847bed2-bced-45f2-8855-083692679281" providerId="AD" clId="Web-{35E2E15D-00C5-DC6E-DEC5-91802AA4E3DC}" dt="2025-03-31T19:47:21.860" v="927" actId="20577"/>
          <ac:spMkLst>
            <pc:docMk/>
            <pc:sldMk cId="3332688553" sldId="265"/>
            <ac:spMk id="6" creationId="{C48F743D-1B4B-4F2F-52C2-55BEAAEC5E8D}"/>
          </ac:spMkLst>
        </pc:spChg>
        <pc:spChg chg="mod">
          <ac:chgData name="Owen Thomas Kehl" userId="S::otk4@nau.edu::9847bed2-bced-45f2-8855-083692679281" providerId="AD" clId="Web-{35E2E15D-00C5-DC6E-DEC5-91802AA4E3DC}" dt="2025-03-31T19:42:11.378" v="881" actId="20577"/>
          <ac:spMkLst>
            <pc:docMk/>
            <pc:sldMk cId="3332688553" sldId="265"/>
            <ac:spMk id="8" creationId="{131DA9D2-3015-165E-1E4C-260AA16D45C0}"/>
          </ac:spMkLst>
        </pc:spChg>
        <pc:picChg chg="add mod">
          <ac:chgData name="Owen Thomas Kehl" userId="S::otk4@nau.edu::9847bed2-bced-45f2-8855-083692679281" providerId="AD" clId="Web-{35E2E15D-00C5-DC6E-DEC5-91802AA4E3DC}" dt="2025-03-31T19:39:38.567" v="731" actId="1076"/>
          <ac:picMkLst>
            <pc:docMk/>
            <pc:sldMk cId="3332688553" sldId="265"/>
            <ac:picMk id="3" creationId="{2363F675-5644-9F4D-3865-F26CAA392036}"/>
          </ac:picMkLst>
        </pc:picChg>
      </pc:sldChg>
      <pc:sldChg chg="del">
        <pc:chgData name="Owen Thomas Kehl" userId="S::otk4@nau.edu::9847bed2-bced-45f2-8855-083692679281" providerId="AD" clId="Web-{35E2E15D-00C5-DC6E-DEC5-91802AA4E3DC}" dt="2025-03-31T19:38:27.661" v="725"/>
        <pc:sldMkLst>
          <pc:docMk/>
          <pc:sldMk cId="2726153408" sldId="267"/>
        </pc:sldMkLst>
      </pc:sldChg>
      <pc:sldChg chg="addSp delSp modSp">
        <pc:chgData name="Owen Thomas Kehl" userId="S::otk4@nau.edu::9847bed2-bced-45f2-8855-083692679281" providerId="AD" clId="Web-{35E2E15D-00C5-DC6E-DEC5-91802AA4E3DC}" dt="2025-03-31T20:24:07.808" v="1073" actId="20577"/>
        <pc:sldMkLst>
          <pc:docMk/>
          <pc:sldMk cId="2807592174" sldId="272"/>
        </pc:sldMkLst>
        <pc:spChg chg="mod">
          <ac:chgData name="Owen Thomas Kehl" userId="S::otk4@nau.edu::9847bed2-bced-45f2-8855-083692679281" providerId="AD" clId="Web-{35E2E15D-00C5-DC6E-DEC5-91802AA4E3DC}" dt="2025-03-31T20:24:07.808" v="1073" actId="20577"/>
          <ac:spMkLst>
            <pc:docMk/>
            <pc:sldMk cId="2807592174" sldId="272"/>
            <ac:spMk id="12" creationId="{BA898778-68C7-D386-6D9E-FA3B894B6E3C}"/>
          </ac:spMkLst>
        </pc:spChg>
        <pc:spChg chg="add mod">
          <ac:chgData name="Owen Thomas Kehl" userId="S::otk4@nau.edu::9847bed2-bced-45f2-8855-083692679281" providerId="AD" clId="Web-{35E2E15D-00C5-DC6E-DEC5-91802AA4E3DC}" dt="2025-03-31T20:16:50.328" v="956" actId="1076"/>
          <ac:spMkLst>
            <pc:docMk/>
            <pc:sldMk cId="2807592174" sldId="272"/>
            <ac:spMk id="13" creationId="{27C09031-7485-6EFD-5B9E-ABAF298047C3}"/>
          </ac:spMkLst>
        </pc:spChg>
        <pc:spChg chg="add mod">
          <ac:chgData name="Owen Thomas Kehl" userId="S::otk4@nau.edu::9847bed2-bced-45f2-8855-083692679281" providerId="AD" clId="Web-{35E2E15D-00C5-DC6E-DEC5-91802AA4E3DC}" dt="2025-03-31T20:17:17.203" v="962" actId="1076"/>
          <ac:spMkLst>
            <pc:docMk/>
            <pc:sldMk cId="2807592174" sldId="272"/>
            <ac:spMk id="16" creationId="{A3E50458-9FC9-5E9D-C93B-2A06BA432F32}"/>
          </ac:spMkLst>
        </pc:spChg>
        <pc:spChg chg="add mod">
          <ac:chgData name="Owen Thomas Kehl" userId="S::otk4@nau.edu::9847bed2-bced-45f2-8855-083692679281" providerId="AD" clId="Web-{35E2E15D-00C5-DC6E-DEC5-91802AA4E3DC}" dt="2025-03-31T20:18:33.874" v="968" actId="1076"/>
          <ac:spMkLst>
            <pc:docMk/>
            <pc:sldMk cId="2807592174" sldId="272"/>
            <ac:spMk id="18" creationId="{075C4481-1EA9-7575-1D6C-6FC9DE1AC100}"/>
          </ac:spMkLst>
        </pc:spChg>
        <pc:spChg chg="add mod">
          <ac:chgData name="Owen Thomas Kehl" userId="S::otk4@nau.edu::9847bed2-bced-45f2-8855-083692679281" providerId="AD" clId="Web-{35E2E15D-00C5-DC6E-DEC5-91802AA4E3DC}" dt="2025-03-31T20:19:20.092" v="986" actId="1076"/>
          <ac:spMkLst>
            <pc:docMk/>
            <pc:sldMk cId="2807592174" sldId="272"/>
            <ac:spMk id="19" creationId="{5F95E989-E189-4CC4-E81C-2CDBED89D397}"/>
          </ac:spMkLst>
        </pc:spChg>
        <pc:spChg chg="add mod">
          <ac:chgData name="Owen Thomas Kehl" userId="S::otk4@nau.edu::9847bed2-bced-45f2-8855-083692679281" providerId="AD" clId="Web-{35E2E15D-00C5-DC6E-DEC5-91802AA4E3DC}" dt="2025-03-31T20:20:18.373" v="1005" actId="1076"/>
          <ac:spMkLst>
            <pc:docMk/>
            <pc:sldMk cId="2807592174" sldId="272"/>
            <ac:spMk id="20" creationId="{BD57A844-0C8E-AA09-8BD4-6EA19680BC69}"/>
          </ac:spMkLst>
        </pc:spChg>
        <pc:spChg chg="add mod">
          <ac:chgData name="Owen Thomas Kehl" userId="S::otk4@nau.edu::9847bed2-bced-45f2-8855-083692679281" providerId="AD" clId="Web-{35E2E15D-00C5-DC6E-DEC5-91802AA4E3DC}" dt="2025-03-31T20:23:09.215" v="1048" actId="1076"/>
          <ac:spMkLst>
            <pc:docMk/>
            <pc:sldMk cId="2807592174" sldId="272"/>
            <ac:spMk id="22" creationId="{4078008D-0ACB-7316-11D5-E30954DC01FF}"/>
          </ac:spMkLst>
        </pc:spChg>
        <pc:spChg chg="add mod">
          <ac:chgData name="Owen Thomas Kehl" userId="S::otk4@nau.edu::9847bed2-bced-45f2-8855-083692679281" providerId="AD" clId="Web-{35E2E15D-00C5-DC6E-DEC5-91802AA4E3DC}" dt="2025-03-31T20:23:16.574" v="1049" actId="1076"/>
          <ac:spMkLst>
            <pc:docMk/>
            <pc:sldMk cId="2807592174" sldId="272"/>
            <ac:spMk id="23" creationId="{3DE3D0A7-1792-97D4-74D4-054C728D41AE}"/>
          </ac:spMkLst>
        </pc:spChg>
        <pc:spChg chg="add mod">
          <ac:chgData name="Owen Thomas Kehl" userId="S::otk4@nau.edu::9847bed2-bced-45f2-8855-083692679281" providerId="AD" clId="Web-{35E2E15D-00C5-DC6E-DEC5-91802AA4E3DC}" dt="2025-03-31T20:23:43.199" v="1054" actId="20577"/>
          <ac:spMkLst>
            <pc:docMk/>
            <pc:sldMk cId="2807592174" sldId="272"/>
            <ac:spMk id="24" creationId="{B007EC89-163D-69B9-3B37-1F4849727198}"/>
          </ac:spMkLst>
        </pc:spChg>
        <pc:picChg chg="mod">
          <ac:chgData name="Owen Thomas Kehl" userId="S::otk4@nau.edu::9847bed2-bced-45f2-8855-083692679281" providerId="AD" clId="Web-{35E2E15D-00C5-DC6E-DEC5-91802AA4E3DC}" dt="2025-03-31T20:23:03.090" v="1047" actId="1076"/>
          <ac:picMkLst>
            <pc:docMk/>
            <pc:sldMk cId="2807592174" sldId="272"/>
            <ac:picMk id="2" creationId="{1FB75F57-69C0-BBFD-87A9-0817AFA12AFA}"/>
          </ac:picMkLst>
        </pc:picChg>
        <pc:picChg chg="add mod">
          <ac:chgData name="Owen Thomas Kehl" userId="S::otk4@nau.edu::9847bed2-bced-45f2-8855-083692679281" providerId="AD" clId="Web-{35E2E15D-00C5-DC6E-DEC5-91802AA4E3DC}" dt="2025-03-31T20:19:45.139" v="991" actId="1076"/>
          <ac:picMkLst>
            <pc:docMk/>
            <pc:sldMk cId="2807592174" sldId="272"/>
            <ac:picMk id="11" creationId="{F246D7C6-44B9-3284-200E-AE04E693AF16}"/>
          </ac:picMkLst>
        </pc:picChg>
        <pc:picChg chg="add mod">
          <ac:chgData name="Owen Thomas Kehl" userId="S::otk4@nau.edu::9847bed2-bced-45f2-8855-083692679281" providerId="AD" clId="Web-{35E2E15D-00C5-DC6E-DEC5-91802AA4E3DC}" dt="2025-03-31T20:22:20.200" v="1040" actId="1076"/>
          <ac:picMkLst>
            <pc:docMk/>
            <pc:sldMk cId="2807592174" sldId="272"/>
            <ac:picMk id="17" creationId="{834BF9DD-0F41-6FB0-19A9-21755041A4A2}"/>
          </ac:picMkLst>
        </pc:picChg>
        <pc:picChg chg="add mod">
          <ac:chgData name="Owen Thomas Kehl" userId="S::otk4@nau.edu::9847bed2-bced-45f2-8855-083692679281" providerId="AD" clId="Web-{35E2E15D-00C5-DC6E-DEC5-91802AA4E3DC}" dt="2025-03-31T20:22:39.559" v="1042" actId="1076"/>
          <ac:picMkLst>
            <pc:docMk/>
            <pc:sldMk cId="2807592174" sldId="272"/>
            <ac:picMk id="21" creationId="{14EECFE2-761D-6FE8-D509-61D108E8E29C}"/>
          </ac:picMkLst>
        </pc:picChg>
      </pc:sldChg>
      <pc:sldChg chg="addSp modSp">
        <pc:chgData name="Owen Thomas Kehl" userId="S::otk4@nau.edu::9847bed2-bced-45f2-8855-083692679281" providerId="AD" clId="Web-{35E2E15D-00C5-DC6E-DEC5-91802AA4E3DC}" dt="2025-03-31T19:31:17.962" v="724" actId="20577"/>
        <pc:sldMkLst>
          <pc:docMk/>
          <pc:sldMk cId="2411832796" sldId="274"/>
        </pc:sldMkLst>
      </pc:sldChg>
      <pc:sldChg chg="del">
        <pc:chgData name="Owen Thomas Kehl" userId="S::otk4@nau.edu::9847bed2-bced-45f2-8855-083692679281" providerId="AD" clId="Web-{35E2E15D-00C5-DC6E-DEC5-91802AA4E3DC}" dt="2025-03-31T19:38:35.693" v="726"/>
        <pc:sldMkLst>
          <pc:docMk/>
          <pc:sldMk cId="2133282120" sldId="292"/>
        </pc:sldMkLst>
      </pc:sldChg>
      <pc:sldChg chg="addSp modSp">
        <pc:chgData name="Owen Thomas Kehl" userId="S::otk4@nau.edu::9847bed2-bced-45f2-8855-083692679281" providerId="AD" clId="Web-{35E2E15D-00C5-DC6E-DEC5-91802AA4E3DC}" dt="2025-03-31T20:59:44.352" v="1545"/>
        <pc:sldMkLst>
          <pc:docMk/>
          <pc:sldMk cId="2433987650" sldId="304"/>
        </pc:sldMkLst>
        <pc:spChg chg="add mod">
          <ac:chgData name="Owen Thomas Kehl" userId="S::otk4@nau.edu::9847bed2-bced-45f2-8855-083692679281" providerId="AD" clId="Web-{35E2E15D-00C5-DC6E-DEC5-91802AA4E3DC}" dt="2025-03-31T20:53:53.948" v="1503" actId="1076"/>
          <ac:spMkLst>
            <pc:docMk/>
            <pc:sldMk cId="2433987650" sldId="304"/>
            <ac:spMk id="9" creationId="{BF63F5FC-AA95-4B18-79A4-10871ACB9F5B}"/>
          </ac:spMkLst>
        </pc:spChg>
        <pc:spChg chg="add mod">
          <ac:chgData name="Owen Thomas Kehl" userId="S::otk4@nau.edu::9847bed2-bced-45f2-8855-083692679281" providerId="AD" clId="Web-{35E2E15D-00C5-DC6E-DEC5-91802AA4E3DC}" dt="2025-03-31T20:54:24.136" v="1517" actId="1076"/>
          <ac:spMkLst>
            <pc:docMk/>
            <pc:sldMk cId="2433987650" sldId="304"/>
            <ac:spMk id="10" creationId="{BE65AABC-F9E3-C059-9477-71E08ECA235C}"/>
          </ac:spMkLst>
        </pc:spChg>
        <pc:spChg chg="mod">
          <ac:chgData name="Owen Thomas Kehl" userId="S::otk4@nau.edu::9847bed2-bced-45f2-8855-083692679281" providerId="AD" clId="Web-{35E2E15D-00C5-DC6E-DEC5-91802AA4E3DC}" dt="2025-03-31T20:55:14.698" v="1523" actId="20577"/>
          <ac:spMkLst>
            <pc:docMk/>
            <pc:sldMk cId="2433987650" sldId="304"/>
            <ac:spMk id="16" creationId="{6F38179E-EC5C-7C8B-E6D2-EB27EC89D6E5}"/>
          </ac:spMkLst>
        </pc:spChg>
        <pc:spChg chg="mod">
          <ac:chgData name="Owen Thomas Kehl" userId="S::otk4@nau.edu::9847bed2-bced-45f2-8855-083692679281" providerId="AD" clId="Web-{35E2E15D-00C5-DC6E-DEC5-91802AA4E3DC}" dt="2025-03-31T20:58:58.118" v="1542" actId="20577"/>
          <ac:spMkLst>
            <pc:docMk/>
            <pc:sldMk cId="2433987650" sldId="304"/>
            <ac:spMk id="21" creationId="{B998418A-CF60-ED2D-BDCA-6C441895907D}"/>
          </ac:spMkLst>
        </pc:spChg>
        <pc:grpChg chg="add mod">
          <ac:chgData name="Owen Thomas Kehl" userId="S::otk4@nau.edu::9847bed2-bced-45f2-8855-083692679281" providerId="AD" clId="Web-{35E2E15D-00C5-DC6E-DEC5-91802AA4E3DC}" dt="2025-03-31T20:55:02.151" v="1519" actId="1076"/>
          <ac:grpSpMkLst>
            <pc:docMk/>
            <pc:sldMk cId="2433987650" sldId="304"/>
            <ac:grpSpMk id="12" creationId="{527861B4-AE83-99AF-6DEF-2C4035BCE7BA}"/>
          </ac:grpSpMkLst>
        </pc:grpChg>
        <pc:grpChg chg="add mod">
          <ac:chgData name="Owen Thomas Kehl" userId="S::otk4@nau.edu::9847bed2-bced-45f2-8855-083692679281" providerId="AD" clId="Web-{35E2E15D-00C5-DC6E-DEC5-91802AA4E3DC}" dt="2025-03-31T20:56:24.150" v="1529" actId="1076"/>
          <ac:grpSpMkLst>
            <pc:docMk/>
            <pc:sldMk cId="2433987650" sldId="304"/>
            <ac:grpSpMk id="13" creationId="{99C95348-9706-8B41-133F-41E438BCB8B6}"/>
          </ac:grpSpMkLst>
        </pc:grpChg>
        <pc:grpChg chg="add mod">
          <ac:chgData name="Owen Thomas Kehl" userId="S::otk4@nau.edu::9847bed2-bced-45f2-8855-083692679281" providerId="AD" clId="Web-{35E2E15D-00C5-DC6E-DEC5-91802AA4E3DC}" dt="2025-03-31T20:58:54.743" v="1540" actId="1076"/>
          <ac:grpSpMkLst>
            <pc:docMk/>
            <pc:sldMk cId="2433987650" sldId="304"/>
            <ac:grpSpMk id="19" creationId="{DB7D13B2-C261-1033-92B4-074594B55B84}"/>
          </ac:grpSpMkLst>
        </pc:grpChg>
        <pc:picChg chg="mod">
          <ac:chgData name="Owen Thomas Kehl" userId="S::otk4@nau.edu::9847bed2-bced-45f2-8855-083692679281" providerId="AD" clId="Web-{35E2E15D-00C5-DC6E-DEC5-91802AA4E3DC}" dt="2025-03-31T20:58:24.462" v="1537" actId="1076"/>
          <ac:picMkLst>
            <pc:docMk/>
            <pc:sldMk cId="2433987650" sldId="304"/>
            <ac:picMk id="5" creationId="{80886C99-1989-A74B-FFD0-863294AEC298}"/>
          </ac:picMkLst>
        </pc:picChg>
        <pc:cxnChg chg="add mod">
          <ac:chgData name="Owen Thomas Kehl" userId="S::otk4@nau.edu::9847bed2-bced-45f2-8855-083692679281" providerId="AD" clId="Web-{35E2E15D-00C5-DC6E-DEC5-91802AA4E3DC}" dt="2025-03-31T20:56:18.369" v="1528" actId="14100"/>
          <ac:cxnSpMkLst>
            <pc:docMk/>
            <pc:sldMk cId="2433987650" sldId="304"/>
            <ac:cxnSpMk id="17" creationId="{D513690B-9591-7A98-4055-0308B340B7E5}"/>
          </ac:cxnSpMkLst>
        </pc:cxnChg>
        <pc:cxnChg chg="add mod">
          <ac:chgData name="Owen Thomas Kehl" userId="S::otk4@nau.edu::9847bed2-bced-45f2-8855-083692679281" providerId="AD" clId="Web-{35E2E15D-00C5-DC6E-DEC5-91802AA4E3DC}" dt="2025-03-31T20:58:33.305" v="1538" actId="14100"/>
          <ac:cxnSpMkLst>
            <pc:docMk/>
            <pc:sldMk cId="2433987650" sldId="304"/>
            <ac:cxnSpMk id="18" creationId="{355AAE68-3DE8-5C9D-C9DE-491B840B8F12}"/>
          </ac:cxnSpMkLst>
        </pc:cxnChg>
        <pc:cxnChg chg="add mod">
          <ac:chgData name="Owen Thomas Kehl" userId="S::otk4@nau.edu::9847bed2-bced-45f2-8855-083692679281" providerId="AD" clId="Web-{35E2E15D-00C5-DC6E-DEC5-91802AA4E3DC}" dt="2025-03-31T20:59:44.352" v="1545"/>
          <ac:cxnSpMkLst>
            <pc:docMk/>
            <pc:sldMk cId="2433987650" sldId="304"/>
            <ac:cxnSpMk id="22" creationId="{F2E8A0A9-F6AA-B1FC-0648-8F118387861A}"/>
          </ac:cxnSpMkLst>
        </pc:cxnChg>
      </pc:sldChg>
    </pc:docChg>
  </pc:docChgLst>
  <pc:docChgLst>
    <pc:chgData name="Jonathan Avila Copado" userId="2f21bb02-1e5c-4049-ac87-c61d59bdd75b" providerId="ADAL" clId="{F643FC3A-D267-460E-B218-713A35EFF56F}"/>
    <pc:docChg chg="undo custSel modSld">
      <pc:chgData name="Jonathan Avila Copado" userId="2f21bb02-1e5c-4049-ac87-c61d59bdd75b" providerId="ADAL" clId="{F643FC3A-D267-460E-B218-713A35EFF56F}" dt="2025-03-31T07:34:36.900" v="891" actId="1076"/>
      <pc:docMkLst>
        <pc:docMk/>
      </pc:docMkLst>
      <pc:sldChg chg="addSp delSp modSp mod">
        <pc:chgData name="Jonathan Avila Copado" userId="2f21bb02-1e5c-4049-ac87-c61d59bdd75b" providerId="ADAL" clId="{F643FC3A-D267-460E-B218-713A35EFF56F}" dt="2025-03-31T05:52:34.140" v="875" actId="313"/>
        <pc:sldMkLst>
          <pc:docMk/>
          <pc:sldMk cId="419951228" sldId="293"/>
        </pc:sldMkLst>
        <pc:spChg chg="mod">
          <ac:chgData name="Jonathan Avila Copado" userId="2f21bb02-1e5c-4049-ac87-c61d59bdd75b" providerId="ADAL" clId="{F643FC3A-D267-460E-B218-713A35EFF56F}" dt="2025-03-31T05:23:28.108" v="59" actId="313"/>
          <ac:spMkLst>
            <pc:docMk/>
            <pc:sldMk cId="419951228" sldId="293"/>
            <ac:spMk id="4" creationId="{192A54B9-4338-D29E-21B2-FED09BD11D0B}"/>
          </ac:spMkLst>
        </pc:spChg>
        <pc:spChg chg="mod">
          <ac:chgData name="Jonathan Avila Copado" userId="2f21bb02-1e5c-4049-ac87-c61d59bdd75b" providerId="ADAL" clId="{F643FC3A-D267-460E-B218-713A35EFF56F}" dt="2025-03-31T05:44:28.069" v="609" actId="20577"/>
          <ac:spMkLst>
            <pc:docMk/>
            <pc:sldMk cId="419951228" sldId="293"/>
            <ac:spMk id="13" creationId="{D8054D13-E45A-87C6-C6B4-15BC0D8E6221}"/>
          </ac:spMkLst>
        </pc:spChg>
        <pc:spChg chg="mod">
          <ac:chgData name="Jonathan Avila Copado" userId="2f21bb02-1e5c-4049-ac87-c61d59bdd75b" providerId="ADAL" clId="{F643FC3A-D267-460E-B218-713A35EFF56F}" dt="2025-03-31T05:43:19.727" v="583" actId="14100"/>
          <ac:spMkLst>
            <pc:docMk/>
            <pc:sldMk cId="419951228" sldId="293"/>
            <ac:spMk id="17" creationId="{E4822647-1497-321D-A0DC-EB233F3A4578}"/>
          </ac:spMkLst>
        </pc:spChg>
        <pc:spChg chg="add mod">
          <ac:chgData name="Jonathan Avila Copado" userId="2f21bb02-1e5c-4049-ac87-c61d59bdd75b" providerId="ADAL" clId="{F643FC3A-D267-460E-B218-713A35EFF56F}" dt="2025-03-31T05:46:44.791" v="638" actId="1076"/>
          <ac:spMkLst>
            <pc:docMk/>
            <pc:sldMk cId="419951228" sldId="293"/>
            <ac:spMk id="20" creationId="{273F39DD-BF06-D40E-99F5-1ABA55850C23}"/>
          </ac:spMkLst>
        </pc:spChg>
        <pc:spChg chg="add mod">
          <ac:chgData name="Jonathan Avila Copado" userId="2f21bb02-1e5c-4049-ac87-c61d59bdd75b" providerId="ADAL" clId="{F643FC3A-D267-460E-B218-713A35EFF56F}" dt="2025-03-31T05:45:43.197" v="617"/>
          <ac:spMkLst>
            <pc:docMk/>
            <pc:sldMk cId="419951228" sldId="293"/>
            <ac:spMk id="27" creationId="{E94EC887-9063-DB88-DE79-9559627893AD}"/>
          </ac:spMkLst>
        </pc:spChg>
        <pc:spChg chg="add mod">
          <ac:chgData name="Jonathan Avila Copado" userId="2f21bb02-1e5c-4049-ac87-c61d59bdd75b" providerId="ADAL" clId="{F643FC3A-D267-460E-B218-713A35EFF56F}" dt="2025-03-31T05:48:58.844" v="675" actId="1076"/>
          <ac:spMkLst>
            <pc:docMk/>
            <pc:sldMk cId="419951228" sldId="293"/>
            <ac:spMk id="30" creationId="{E1EC7760-E242-95C5-705E-A08143DF6F45}"/>
          </ac:spMkLst>
        </pc:spChg>
        <pc:spChg chg="add mod">
          <ac:chgData name="Jonathan Avila Copado" userId="2f21bb02-1e5c-4049-ac87-c61d59bdd75b" providerId="ADAL" clId="{F643FC3A-D267-460E-B218-713A35EFF56F}" dt="2025-03-31T05:52:34.140" v="875" actId="313"/>
          <ac:spMkLst>
            <pc:docMk/>
            <pc:sldMk cId="419951228" sldId="293"/>
            <ac:spMk id="31" creationId="{E0466F8A-3CFE-ABB5-FF2C-03C29B15DBB5}"/>
          </ac:spMkLst>
        </pc:spChg>
        <pc:picChg chg="add mod">
          <ac:chgData name="Jonathan Avila Copado" userId="2f21bb02-1e5c-4049-ac87-c61d59bdd75b" providerId="ADAL" clId="{F643FC3A-D267-460E-B218-713A35EFF56F}" dt="2025-03-31T05:36:54.826" v="472" actId="1076"/>
          <ac:picMkLst>
            <pc:docMk/>
            <pc:sldMk cId="419951228" sldId="293"/>
            <ac:picMk id="8" creationId="{B82456E2-E2FA-EBC0-7ABC-C03276EB5D4B}"/>
          </ac:picMkLst>
        </pc:picChg>
        <pc:picChg chg="add mod">
          <ac:chgData name="Jonathan Avila Copado" userId="2f21bb02-1e5c-4049-ac87-c61d59bdd75b" providerId="ADAL" clId="{F643FC3A-D267-460E-B218-713A35EFF56F}" dt="2025-03-31T05:43:01.629" v="578" actId="1076"/>
          <ac:picMkLst>
            <pc:docMk/>
            <pc:sldMk cId="419951228" sldId="293"/>
            <ac:picMk id="16" creationId="{0DF53D72-5232-6D6B-EB9A-B7BFC33DF39B}"/>
          </ac:picMkLst>
        </pc:picChg>
        <pc:picChg chg="add mod">
          <ac:chgData name="Jonathan Avila Copado" userId="2f21bb02-1e5c-4049-ac87-c61d59bdd75b" providerId="ADAL" clId="{F643FC3A-D267-460E-B218-713A35EFF56F}" dt="2025-03-31T05:39:19.523" v="530" actId="1076"/>
          <ac:picMkLst>
            <pc:docMk/>
            <pc:sldMk cId="419951228" sldId="293"/>
            <ac:picMk id="19" creationId="{D278CDCB-FDEA-3DF7-D609-0F80552496F5}"/>
          </ac:picMkLst>
        </pc:picChg>
        <pc:picChg chg="add mod">
          <ac:chgData name="Jonathan Avila Copado" userId="2f21bb02-1e5c-4049-ac87-c61d59bdd75b" providerId="ADAL" clId="{F643FC3A-D267-460E-B218-713A35EFF56F}" dt="2025-03-31T05:43:14.176" v="582" actId="1076"/>
          <ac:picMkLst>
            <pc:docMk/>
            <pc:sldMk cId="419951228" sldId="293"/>
            <ac:picMk id="22" creationId="{79907685-C11D-1151-0202-D0A7441358DF}"/>
          </ac:picMkLst>
        </pc:picChg>
        <pc:picChg chg="add mod">
          <ac:chgData name="Jonathan Avila Copado" userId="2f21bb02-1e5c-4049-ac87-c61d59bdd75b" providerId="ADAL" clId="{F643FC3A-D267-460E-B218-713A35EFF56F}" dt="2025-03-31T05:43:50.676" v="585" actId="1076"/>
          <ac:picMkLst>
            <pc:docMk/>
            <pc:sldMk cId="419951228" sldId="293"/>
            <ac:picMk id="24" creationId="{31D2787A-DD22-D450-2FCB-AD6F95FB8C49}"/>
          </ac:picMkLst>
        </pc:picChg>
        <pc:picChg chg="add mod">
          <ac:chgData name="Jonathan Avila Copado" userId="2f21bb02-1e5c-4049-ac87-c61d59bdd75b" providerId="ADAL" clId="{F643FC3A-D267-460E-B218-713A35EFF56F}" dt="2025-03-31T05:47:26.660" v="640" actId="1076"/>
          <ac:picMkLst>
            <pc:docMk/>
            <pc:sldMk cId="419951228" sldId="293"/>
            <ac:picMk id="29" creationId="{A67884CF-E4E7-1F42-A662-256F9DD7F166}"/>
          </ac:picMkLst>
        </pc:picChg>
        <pc:cxnChg chg="mod">
          <ac:chgData name="Jonathan Avila Copado" userId="2f21bb02-1e5c-4049-ac87-c61d59bdd75b" providerId="ADAL" clId="{F643FC3A-D267-460E-B218-713A35EFF56F}" dt="2025-03-31T05:43:12.642" v="581" actId="1076"/>
          <ac:cxnSpMkLst>
            <pc:docMk/>
            <pc:sldMk cId="419951228" sldId="293"/>
            <ac:cxnSpMk id="25" creationId="{204953C1-174A-D19B-3FAD-0B73BFBDDB4B}"/>
          </ac:cxnSpMkLst>
        </pc:cxnChg>
      </pc:sldChg>
      <pc:sldChg chg="addSp delSp modSp mod delAnim modAnim">
        <pc:chgData name="Jonathan Avila Copado" userId="2f21bb02-1e5c-4049-ac87-c61d59bdd75b" providerId="ADAL" clId="{F643FC3A-D267-460E-B218-713A35EFF56F}" dt="2025-03-31T07:34:36.900" v="891" actId="1076"/>
        <pc:sldMkLst>
          <pc:docMk/>
          <pc:sldMk cId="3729309582" sldId="301"/>
        </pc:sldMkLst>
        <pc:spChg chg="mod">
          <ac:chgData name="Jonathan Avila Copado" userId="2f21bb02-1e5c-4049-ac87-c61d59bdd75b" providerId="ADAL" clId="{F643FC3A-D267-460E-B218-713A35EFF56F}" dt="2025-03-31T07:34:16.363" v="884" actId="14100"/>
          <ac:spMkLst>
            <pc:docMk/>
            <pc:sldMk cId="3729309582" sldId="301"/>
            <ac:spMk id="9" creationId="{D7D0639B-2A4C-6903-F5C3-C4E44D098E1A}"/>
          </ac:spMkLst>
        </pc:spChg>
        <pc:picChg chg="add mod ord">
          <ac:chgData name="Jonathan Avila Copado" userId="2f21bb02-1e5c-4049-ac87-c61d59bdd75b" providerId="ADAL" clId="{F643FC3A-D267-460E-B218-713A35EFF56F}" dt="2025-03-31T07:34:36.900" v="891" actId="1076"/>
          <ac:picMkLst>
            <pc:docMk/>
            <pc:sldMk cId="3729309582" sldId="301"/>
            <ac:picMk id="7" creationId="{E4B3FA3E-27D0-FE38-1979-6E71BC2BAF9D}"/>
          </ac:picMkLst>
        </pc:picChg>
      </pc:sldChg>
    </pc:docChg>
  </pc:docChgLst>
  <pc:docChgLst>
    <pc:chgData name="Joseph Thomas Mathews" userId="S::jtm468@nau.edu::59d028b0-7319-415d-bd8a-0d58bcde851e" providerId="AD" clId="Web-{5D27377B-3025-B221-4664-23E49E03EAF4}"/>
    <pc:docChg chg="modSld">
      <pc:chgData name="Joseph Thomas Mathews" userId="S::jtm468@nau.edu::59d028b0-7319-415d-bd8a-0d58bcde851e" providerId="AD" clId="Web-{5D27377B-3025-B221-4664-23E49E03EAF4}" dt="2025-03-02T20:29:02.950" v="19" actId="1076"/>
      <pc:docMkLst>
        <pc:docMk/>
      </pc:docMkLst>
      <pc:sldChg chg="addSp modSp">
        <pc:chgData name="Joseph Thomas Mathews" userId="S::jtm468@nau.edu::59d028b0-7319-415d-bd8a-0d58bcde851e" providerId="AD" clId="Web-{5D27377B-3025-B221-4664-23E49E03EAF4}" dt="2025-03-02T20:29:02.950" v="19" actId="1076"/>
        <pc:sldMkLst>
          <pc:docMk/>
          <pc:sldMk cId="1886300959" sldId="286"/>
        </pc:sldMkLst>
      </pc:sldChg>
    </pc:docChg>
  </pc:docChgLst>
  <pc:docChgLst>
    <pc:chgData name="Ryan Yoshi Donnellan" userId="S::ryd5@nau.edu::d6753122-e4e3-42bb-8143-45f1365b0bfe" providerId="AD" clId="Web-{6C2E6B54-0089-5041-2E28-D7F5E4E1B2D7}"/>
    <pc:docChg chg="addSld delSld modSld">
      <pc:chgData name="Ryan Yoshi Donnellan" userId="S::ryd5@nau.edu::d6753122-e4e3-42bb-8143-45f1365b0bfe" providerId="AD" clId="Web-{6C2E6B54-0089-5041-2E28-D7F5E4E1B2D7}" dt="2025-03-31T01:51:15.878" v="325" actId="20577"/>
      <pc:docMkLst>
        <pc:docMk/>
      </pc:docMkLst>
      <pc:sldChg chg="modSp">
        <pc:chgData name="Ryan Yoshi Donnellan" userId="S::ryd5@nau.edu::d6753122-e4e3-42bb-8143-45f1365b0bfe" providerId="AD" clId="Web-{6C2E6B54-0089-5041-2E28-D7F5E4E1B2D7}" dt="2025-03-31T01:51:15.878" v="325" actId="20577"/>
        <pc:sldMkLst>
          <pc:docMk/>
          <pc:sldMk cId="3567412747" sldId="298"/>
        </pc:sldMkLst>
        <pc:spChg chg="mod">
          <ac:chgData name="Ryan Yoshi Donnellan" userId="S::ryd5@nau.edu::d6753122-e4e3-42bb-8143-45f1365b0bfe" providerId="AD" clId="Web-{6C2E6B54-0089-5041-2E28-D7F5E4E1B2D7}" dt="2025-03-31T01:51:15.878" v="325" actId="20577"/>
          <ac:spMkLst>
            <pc:docMk/>
            <pc:sldMk cId="3567412747" sldId="298"/>
            <ac:spMk id="14" creationId="{63F553FD-072F-085A-DBB7-7D85B3073EC9}"/>
          </ac:spMkLst>
        </pc:spChg>
      </pc:sldChg>
      <pc:sldChg chg="addSp delSp modSp add replId">
        <pc:chgData name="Ryan Yoshi Donnellan" userId="S::ryd5@nau.edu::d6753122-e4e3-42bb-8143-45f1365b0bfe" providerId="AD" clId="Web-{6C2E6B54-0089-5041-2E28-D7F5E4E1B2D7}" dt="2025-03-31T01:49:09.558" v="281" actId="20577"/>
        <pc:sldMkLst>
          <pc:docMk/>
          <pc:sldMk cId="2101067651" sldId="299"/>
        </pc:sldMkLst>
        <pc:spChg chg="add mod">
          <ac:chgData name="Ryan Yoshi Donnellan" userId="S::ryd5@nau.edu::d6753122-e4e3-42bb-8143-45f1365b0bfe" providerId="AD" clId="Web-{6C2E6B54-0089-5041-2E28-D7F5E4E1B2D7}" dt="2025-03-31T01:49:09.558" v="281" actId="20577"/>
          <ac:spMkLst>
            <pc:docMk/>
            <pc:sldMk cId="2101067651" sldId="299"/>
            <ac:spMk id="7" creationId="{C3B4E840-81CE-C6CB-A5EF-6F15D935042D}"/>
          </ac:spMkLst>
        </pc:spChg>
        <pc:spChg chg="mod">
          <ac:chgData name="Ryan Yoshi Donnellan" userId="S::ryd5@nau.edu::d6753122-e4e3-42bb-8143-45f1365b0bfe" providerId="AD" clId="Web-{6C2E6B54-0089-5041-2E28-D7F5E4E1B2D7}" dt="2025-03-31T01:45:38.467" v="32" actId="20577"/>
          <ac:spMkLst>
            <pc:docMk/>
            <pc:sldMk cId="2101067651" sldId="299"/>
            <ac:spMk id="8" creationId="{23099781-C28F-5F73-2BAF-81F19ADADB4B}"/>
          </ac:spMkLst>
        </pc:spChg>
        <pc:spChg chg="mod">
          <ac:chgData name="Ryan Yoshi Donnellan" userId="S::ryd5@nau.edu::d6753122-e4e3-42bb-8143-45f1365b0bfe" providerId="AD" clId="Web-{6C2E6B54-0089-5041-2E28-D7F5E4E1B2D7}" dt="2025-03-31T01:45:08.699" v="20" actId="20577"/>
          <ac:spMkLst>
            <pc:docMk/>
            <pc:sldMk cId="2101067651" sldId="299"/>
            <ac:spMk id="9" creationId="{CB71DA64-F081-D10C-CDAF-67308125DBB5}"/>
          </ac:spMkLst>
        </pc:spChg>
        <pc:picChg chg="add mod">
          <ac:chgData name="Ryan Yoshi Donnellan" userId="S::ryd5@nau.edu::d6753122-e4e3-42bb-8143-45f1365b0bfe" providerId="AD" clId="Web-{6C2E6B54-0089-5041-2E28-D7F5E4E1B2D7}" dt="2025-03-31T01:46:05.703" v="36" actId="1076"/>
          <ac:picMkLst>
            <pc:docMk/>
            <pc:sldMk cId="2101067651" sldId="299"/>
            <ac:picMk id="3" creationId="{34291095-0F56-B35B-93C0-897AC2E34DD8}"/>
          </ac:picMkLst>
        </pc:picChg>
      </pc:sldChg>
      <pc:sldChg chg="new del">
        <pc:chgData name="Ryan Yoshi Donnellan" userId="S::ryd5@nau.edu::d6753122-e4e3-42bb-8143-45f1365b0bfe" providerId="AD" clId="Web-{6C2E6B54-0089-5041-2E28-D7F5E4E1B2D7}" dt="2025-03-31T01:49:47.013" v="283"/>
        <pc:sldMkLst>
          <pc:docMk/>
          <pc:sldMk cId="1148779429" sldId="300"/>
        </pc:sldMkLst>
      </pc:sldChg>
      <pc:sldChg chg="delSp modSp add replId">
        <pc:chgData name="Ryan Yoshi Donnellan" userId="S::ryd5@nau.edu::d6753122-e4e3-42bb-8143-45f1365b0bfe" providerId="AD" clId="Web-{6C2E6B54-0089-5041-2E28-D7F5E4E1B2D7}" dt="2025-03-31T01:50:23.531" v="307" actId="20577"/>
        <pc:sldMkLst>
          <pc:docMk/>
          <pc:sldMk cId="1568548568" sldId="300"/>
        </pc:sldMkLst>
        <pc:spChg chg="mod">
          <ac:chgData name="Ryan Yoshi Donnellan" userId="S::ryd5@nau.edu::d6753122-e4e3-42bb-8143-45f1365b0bfe" providerId="AD" clId="Web-{6C2E6B54-0089-5041-2E28-D7F5E4E1B2D7}" dt="2025-03-31T01:50:23.531" v="307" actId="20577"/>
          <ac:spMkLst>
            <pc:docMk/>
            <pc:sldMk cId="1568548568" sldId="300"/>
            <ac:spMk id="8" creationId="{0CD224DA-5FA6-A540-D79E-09C63933AE42}"/>
          </ac:spMkLst>
        </pc:spChg>
        <pc:spChg chg="mod">
          <ac:chgData name="Ryan Yoshi Donnellan" userId="S::ryd5@nau.edu::d6753122-e4e3-42bb-8143-45f1365b0bfe" providerId="AD" clId="Web-{6C2E6B54-0089-5041-2E28-D7F5E4E1B2D7}" dt="2025-03-31T01:50:04.827" v="295" actId="20577"/>
          <ac:spMkLst>
            <pc:docMk/>
            <pc:sldMk cId="1568548568" sldId="300"/>
            <ac:spMk id="9" creationId="{B0516598-2E0C-ED5F-CC6C-14D5097B4466}"/>
          </ac:spMkLst>
        </pc:spChg>
      </pc:sldChg>
      <pc:sldChg chg="delSp modSp add replId">
        <pc:chgData name="Ryan Yoshi Donnellan" userId="S::ryd5@nau.edu::d6753122-e4e3-42bb-8143-45f1365b0bfe" providerId="AD" clId="Web-{6C2E6B54-0089-5041-2E28-D7F5E4E1B2D7}" dt="2025-03-31T01:50:50.205" v="313" actId="20577"/>
        <pc:sldMkLst>
          <pc:docMk/>
          <pc:sldMk cId="3729309582" sldId="301"/>
        </pc:sldMkLst>
        <pc:spChg chg="mod">
          <ac:chgData name="Ryan Yoshi Donnellan" userId="S::ryd5@nau.edu::d6753122-e4e3-42bb-8143-45f1365b0bfe" providerId="AD" clId="Web-{6C2E6B54-0089-5041-2E28-D7F5E4E1B2D7}" dt="2025-03-31T01:50:50.205" v="313" actId="20577"/>
          <ac:spMkLst>
            <pc:docMk/>
            <pc:sldMk cId="3729309582" sldId="301"/>
            <ac:spMk id="8" creationId="{BF189558-627C-B8E8-213D-011943BCA796}"/>
          </ac:spMkLst>
        </pc:spChg>
        <pc:spChg chg="mod">
          <ac:chgData name="Ryan Yoshi Donnellan" userId="S::ryd5@nau.edu::d6753122-e4e3-42bb-8143-45f1365b0bfe" providerId="AD" clId="Web-{6C2E6B54-0089-5041-2E28-D7F5E4E1B2D7}" dt="2025-03-31T01:50:41.548" v="311" actId="20577"/>
          <ac:spMkLst>
            <pc:docMk/>
            <pc:sldMk cId="3729309582" sldId="301"/>
            <ac:spMk id="9" creationId="{D7D0639B-2A4C-6903-F5C3-C4E44D098E1A}"/>
          </ac:spMkLst>
        </pc:spChg>
      </pc:sldChg>
    </pc:docChg>
  </pc:docChgLst>
  <pc:docChgLst>
    <pc:chgData name="Ryan Yoshi Donnellan" userId="S::ryd5@nau.edu::d6753122-e4e3-42bb-8143-45f1365b0bfe" providerId="AD" clId="Web-{9F6D7166-48D7-3A42-2282-BFEF70C3BD60}"/>
    <pc:docChg chg="addSld delSld modSld">
      <pc:chgData name="Ryan Yoshi Donnellan" userId="S::ryd5@nau.edu::d6753122-e4e3-42bb-8143-45f1365b0bfe" providerId="AD" clId="Web-{9F6D7166-48D7-3A42-2282-BFEF70C3BD60}" dt="2025-03-01T07:29:09.578" v="19" actId="20577"/>
      <pc:docMkLst>
        <pc:docMk/>
      </pc:docMkLst>
      <pc:sldChg chg="modSp">
        <pc:chgData name="Ryan Yoshi Donnellan" userId="S::ryd5@nau.edu::d6753122-e4e3-42bb-8143-45f1365b0bfe" providerId="AD" clId="Web-{9F6D7166-48D7-3A42-2282-BFEF70C3BD60}" dt="2025-03-01T07:29:09.578" v="19" actId="20577"/>
        <pc:sldMkLst>
          <pc:docMk/>
          <pc:sldMk cId="1656229110" sldId="270"/>
        </pc:sldMkLst>
        <pc:spChg chg="mod">
          <ac:chgData name="Ryan Yoshi Donnellan" userId="S::ryd5@nau.edu::d6753122-e4e3-42bb-8143-45f1365b0bfe" providerId="AD" clId="Web-{9F6D7166-48D7-3A42-2282-BFEF70C3BD60}" dt="2025-03-01T07:29:09.578" v="19" actId="20577"/>
          <ac:spMkLst>
            <pc:docMk/>
            <pc:sldMk cId="1656229110" sldId="270"/>
            <ac:spMk id="3" creationId="{0C0064AD-9E39-4094-88ED-A19F28F59327}"/>
          </ac:spMkLst>
        </pc:spChg>
        <pc:spChg chg="mod">
          <ac:chgData name="Ryan Yoshi Donnellan" userId="S::ryd5@nau.edu::d6753122-e4e3-42bb-8143-45f1365b0bfe" providerId="AD" clId="Web-{9F6D7166-48D7-3A42-2282-BFEF70C3BD60}" dt="2025-03-01T07:29:02.578" v="17" actId="20577"/>
          <ac:spMkLst>
            <pc:docMk/>
            <pc:sldMk cId="1656229110" sldId="270"/>
            <ac:spMk id="4" creationId="{32F7E302-1AF7-9844-E889-E0493806B7C9}"/>
          </ac:spMkLst>
        </pc:spChg>
      </pc:sldChg>
      <pc:sldChg chg="new del">
        <pc:chgData name="Ryan Yoshi Donnellan" userId="S::ryd5@nau.edu::d6753122-e4e3-42bb-8143-45f1365b0bfe" providerId="AD" clId="Web-{9F6D7166-48D7-3A42-2282-BFEF70C3BD60}" dt="2025-03-01T07:28:47.062" v="2"/>
        <pc:sldMkLst>
          <pc:docMk/>
          <pc:sldMk cId="1156609495" sldId="278"/>
        </pc:sldMkLst>
      </pc:sldChg>
      <pc:sldChg chg="add">
        <pc:chgData name="Ryan Yoshi Donnellan" userId="S::ryd5@nau.edu::d6753122-e4e3-42bb-8143-45f1365b0bfe" providerId="AD" clId="Web-{9F6D7166-48D7-3A42-2282-BFEF70C3BD60}" dt="2025-03-01T07:28:45.359" v="1"/>
        <pc:sldMkLst>
          <pc:docMk/>
          <pc:sldMk cId="2545381433" sldId="279"/>
        </pc:sldMkLst>
      </pc:sldChg>
    </pc:docChg>
  </pc:docChgLst>
  <pc:docChgLst>
    <pc:chgData name="Owen Thomas Kehl" userId="9847bed2-bced-45f2-8855-083692679281" providerId="ADAL" clId="{1B2DBB2F-DE0E-4CC9-BE6C-9A8378A74CDA}"/>
    <pc:docChg chg="undo custSel addSld modSld sldOrd">
      <pc:chgData name="Owen Thomas Kehl" userId="9847bed2-bced-45f2-8855-083692679281" providerId="ADAL" clId="{1B2DBB2F-DE0E-4CC9-BE6C-9A8378A74CDA}" dt="2025-03-03T18:41:49.595" v="1137" actId="20577"/>
      <pc:docMkLst>
        <pc:docMk/>
      </pc:docMkLst>
      <pc:sldChg chg="addSp delSp modSp mod">
        <pc:chgData name="Owen Thomas Kehl" userId="9847bed2-bced-45f2-8855-083692679281" providerId="ADAL" clId="{1B2DBB2F-DE0E-4CC9-BE6C-9A8378A74CDA}" dt="2025-03-03T17:16:14.084" v="535" actId="20577"/>
        <pc:sldMkLst>
          <pc:docMk/>
          <pc:sldMk cId="3332688553" sldId="265"/>
        </pc:sldMkLst>
        <pc:spChg chg="mod">
          <ac:chgData name="Owen Thomas Kehl" userId="9847bed2-bced-45f2-8855-083692679281" providerId="ADAL" clId="{1B2DBB2F-DE0E-4CC9-BE6C-9A8378A74CDA}" dt="2025-03-03T17:16:06.584" v="528" actId="20577"/>
          <ac:spMkLst>
            <pc:docMk/>
            <pc:sldMk cId="3332688553" sldId="265"/>
            <ac:spMk id="8" creationId="{131DA9D2-3015-165E-1E4C-260AA16D45C0}"/>
          </ac:spMkLst>
        </pc:spChg>
      </pc:sldChg>
      <pc:sldChg chg="addSp delSp modSp mod">
        <pc:chgData name="Owen Thomas Kehl" userId="9847bed2-bced-45f2-8855-083692679281" providerId="ADAL" clId="{1B2DBB2F-DE0E-4CC9-BE6C-9A8378A74CDA}" dt="2025-03-03T17:12:30.867" v="334" actId="14100"/>
        <pc:sldMkLst>
          <pc:docMk/>
          <pc:sldMk cId="2726153408" sldId="267"/>
        </pc:sldMkLst>
      </pc:sldChg>
      <pc:sldChg chg="addSp delSp modSp mod">
        <pc:chgData name="Owen Thomas Kehl" userId="9847bed2-bced-45f2-8855-083692679281" providerId="ADAL" clId="{1B2DBB2F-DE0E-4CC9-BE6C-9A8378A74CDA}" dt="2025-03-03T18:41:49.595" v="1137" actId="20577"/>
        <pc:sldMkLst>
          <pc:docMk/>
          <pc:sldMk cId="2807592174" sldId="272"/>
        </pc:sldMkLst>
        <pc:spChg chg="mod">
          <ac:chgData name="Owen Thomas Kehl" userId="9847bed2-bced-45f2-8855-083692679281" providerId="ADAL" clId="{1B2DBB2F-DE0E-4CC9-BE6C-9A8378A74CDA}" dt="2025-03-03T17:29:15.996" v="575" actId="20577"/>
          <ac:spMkLst>
            <pc:docMk/>
            <pc:sldMk cId="2807592174" sldId="272"/>
            <ac:spMk id="4" creationId="{32F7E302-1AF7-9844-E889-E0493806B7C9}"/>
          </ac:spMkLst>
        </pc:spChg>
        <pc:spChg chg="mod">
          <ac:chgData name="Owen Thomas Kehl" userId="9847bed2-bced-45f2-8855-083692679281" providerId="ADAL" clId="{1B2DBB2F-DE0E-4CC9-BE6C-9A8378A74CDA}" dt="2025-03-03T18:16:35.887" v="986" actId="20577"/>
          <ac:spMkLst>
            <pc:docMk/>
            <pc:sldMk cId="2807592174" sldId="272"/>
            <ac:spMk id="12" creationId="{BA898778-68C7-D386-6D9E-FA3B894B6E3C}"/>
          </ac:spMkLst>
        </pc:spChg>
        <pc:spChg chg="add mod">
          <ac:chgData name="Owen Thomas Kehl" userId="9847bed2-bced-45f2-8855-083692679281" providerId="ADAL" clId="{1B2DBB2F-DE0E-4CC9-BE6C-9A8378A74CDA}" dt="2025-03-03T18:41:49.595" v="1137" actId="20577"/>
          <ac:spMkLst>
            <pc:docMk/>
            <pc:sldMk cId="2807592174" sldId="272"/>
            <ac:spMk id="15" creationId="{5044DC54-257A-D9E1-0CDC-764F09FB0149}"/>
          </ac:spMkLst>
        </pc:spChg>
      </pc:sldChg>
      <pc:sldChg chg="ord">
        <pc:chgData name="Owen Thomas Kehl" userId="9847bed2-bced-45f2-8855-083692679281" providerId="ADAL" clId="{1B2DBB2F-DE0E-4CC9-BE6C-9A8378A74CDA}" dt="2025-03-03T09:03:33.352" v="1"/>
        <pc:sldMkLst>
          <pc:docMk/>
          <pc:sldMk cId="2411832796" sldId="274"/>
        </pc:sldMkLst>
      </pc:sldChg>
      <pc:sldChg chg="addSp modSp mod">
        <pc:chgData name="Owen Thomas Kehl" userId="9847bed2-bced-45f2-8855-083692679281" providerId="ADAL" clId="{1B2DBB2F-DE0E-4CC9-BE6C-9A8378A74CDA}" dt="2025-03-03T16:08:04.925" v="208" actId="20577"/>
        <pc:sldMkLst>
          <pc:docMk/>
          <pc:sldMk cId="1538309399" sldId="284"/>
        </pc:sldMkLst>
      </pc:sldChg>
      <pc:sldChg chg="addSp modSp mod">
        <pc:chgData name="Owen Thomas Kehl" userId="9847bed2-bced-45f2-8855-083692679281" providerId="ADAL" clId="{1B2DBB2F-DE0E-4CC9-BE6C-9A8378A74CDA}" dt="2025-03-03T16:10:14.913" v="304" actId="20577"/>
        <pc:sldMkLst>
          <pc:docMk/>
          <pc:sldMk cId="1886300959" sldId="286"/>
        </pc:sldMkLst>
      </pc:sldChg>
      <pc:sldChg chg="addSp delSp modSp new mod">
        <pc:chgData name="Owen Thomas Kehl" userId="9847bed2-bced-45f2-8855-083692679281" providerId="ADAL" clId="{1B2DBB2F-DE0E-4CC9-BE6C-9A8378A74CDA}" dt="2025-03-03T17:13:41.970" v="358" actId="20577"/>
        <pc:sldMkLst>
          <pc:docMk/>
          <pc:sldMk cId="2133282120" sldId="292"/>
        </pc:sldMkLst>
      </pc:sldChg>
    </pc:docChg>
  </pc:docChgLst>
  <pc:docChgLst>
    <pc:chgData name="Joseph Thomas Mathews" userId="S::jtm468@nau.edu::59d028b0-7319-415d-bd8a-0d58bcde851e" providerId="AD" clId="Web-{6DDEA7BB-A477-9D66-D3FF-A14DF6E46B37}"/>
    <pc:docChg chg="modSld sldOrd">
      <pc:chgData name="Joseph Thomas Mathews" userId="S::jtm468@nau.edu::59d028b0-7319-415d-bd8a-0d58bcde851e" providerId="AD" clId="Web-{6DDEA7BB-A477-9D66-D3FF-A14DF6E46B37}" dt="2025-03-03T05:06:53.099" v="62" actId="20577"/>
      <pc:docMkLst>
        <pc:docMk/>
      </pc:docMkLst>
      <pc:sldChg chg="modSp">
        <pc:chgData name="Joseph Thomas Mathews" userId="S::jtm468@nau.edu::59d028b0-7319-415d-bd8a-0d58bcde851e" providerId="AD" clId="Web-{6DDEA7BB-A477-9D66-D3FF-A14DF6E46B37}" dt="2025-03-03T05:06:53.099" v="62" actId="20577"/>
        <pc:sldMkLst>
          <pc:docMk/>
          <pc:sldMk cId="1575519860" sldId="271"/>
        </pc:sldMkLst>
        <pc:spChg chg="mod">
          <ac:chgData name="Joseph Thomas Mathews" userId="S::jtm468@nau.edu::59d028b0-7319-415d-bd8a-0d58bcde851e" providerId="AD" clId="Web-{6DDEA7BB-A477-9D66-D3FF-A14DF6E46B37}" dt="2025-03-03T05:06:53.099" v="62" actId="20577"/>
          <ac:spMkLst>
            <pc:docMk/>
            <pc:sldMk cId="1575519860" sldId="271"/>
            <ac:spMk id="8" creationId="{F8EF36EB-CB8F-CE0A-7EF0-E09382E40D11}"/>
          </ac:spMkLst>
        </pc:spChg>
      </pc:sldChg>
      <pc:sldChg chg="addSp modSp ord">
        <pc:chgData name="Joseph Thomas Mathews" userId="S::jtm468@nau.edu::59d028b0-7319-415d-bd8a-0d58bcde851e" providerId="AD" clId="Web-{6DDEA7BB-A477-9D66-D3FF-A14DF6E46B37}" dt="2025-03-03T05:00:05.177" v="55" actId="1076"/>
        <pc:sldMkLst>
          <pc:docMk/>
          <pc:sldMk cId="2553679986" sldId="287"/>
        </pc:sldMkLst>
      </pc:sldChg>
    </pc:docChg>
  </pc:docChgLst>
  <pc:docChgLst>
    <pc:chgData name="Ryan Yoshi Donnellan" userId="S::ryd5@nau.edu::d6753122-e4e3-42bb-8143-45f1365b0bfe" providerId="AD" clId="Web-{13E37F43-151C-5BE2-1EA8-E16E4DFC5E03}"/>
    <pc:docChg chg="addSld delSld modSld">
      <pc:chgData name="Ryan Yoshi Donnellan" userId="S::ryd5@nau.edu::d6753122-e4e3-42bb-8143-45f1365b0bfe" providerId="AD" clId="Web-{13E37F43-151C-5BE2-1EA8-E16E4DFC5E03}" dt="2025-03-27T03:26:07.357" v="114"/>
      <pc:docMkLst>
        <pc:docMk/>
      </pc:docMkLst>
      <pc:sldChg chg="del">
        <pc:chgData name="Ryan Yoshi Donnellan" userId="S::ryd5@nau.edu::d6753122-e4e3-42bb-8143-45f1365b0bfe" providerId="AD" clId="Web-{13E37F43-151C-5BE2-1EA8-E16E4DFC5E03}" dt="2025-03-27T02:34:04.084" v="1"/>
        <pc:sldMkLst>
          <pc:docMk/>
          <pc:sldMk cId="1656229110" sldId="270"/>
        </pc:sldMkLst>
      </pc:sldChg>
      <pc:sldChg chg="delSp modSp add del">
        <pc:chgData name="Ryan Yoshi Donnellan" userId="S::ryd5@nau.edu::d6753122-e4e3-42bb-8143-45f1365b0bfe" providerId="AD" clId="Web-{13E37F43-151C-5BE2-1EA8-E16E4DFC5E03}" dt="2025-03-27T03:13:24.222" v="10"/>
        <pc:sldMkLst>
          <pc:docMk/>
          <pc:sldMk cId="2318155352" sldId="281"/>
        </pc:sldMkLst>
      </pc:sldChg>
      <pc:sldChg chg="addSp delSp modSp add replId">
        <pc:chgData name="Ryan Yoshi Donnellan" userId="S::ryd5@nau.edu::d6753122-e4e3-42bb-8143-45f1365b0bfe" providerId="AD" clId="Web-{13E37F43-151C-5BE2-1EA8-E16E4DFC5E03}" dt="2025-03-27T03:26:07.357" v="114"/>
        <pc:sldMkLst>
          <pc:docMk/>
          <pc:sldMk cId="646783923" sldId="294"/>
        </pc:sldMkLst>
      </pc:sldChg>
    </pc:docChg>
  </pc:docChgLst>
  <pc:docChgLst>
    <pc:chgData name="Owen Thomas Kehl" userId="S::otk4@nau.edu::9847bed2-bced-45f2-8855-083692679281" providerId="AD" clId="Web-{A2929CC5-EE80-959E-DBF8-98145F8B3FA8}"/>
    <pc:docChg chg="modSld">
      <pc:chgData name="Owen Thomas Kehl" userId="S::otk4@nau.edu::9847bed2-bced-45f2-8855-083692679281" providerId="AD" clId="Web-{A2929CC5-EE80-959E-DBF8-98145F8B3FA8}" dt="2025-03-31T18:33:19.229" v="278" actId="20577"/>
      <pc:docMkLst>
        <pc:docMk/>
      </pc:docMkLst>
      <pc:sldChg chg="modSp">
        <pc:chgData name="Owen Thomas Kehl" userId="S::otk4@nau.edu::9847bed2-bced-45f2-8855-083692679281" providerId="AD" clId="Web-{A2929CC5-EE80-959E-DBF8-98145F8B3FA8}" dt="2025-03-31T18:33:19.229" v="278" actId="20577"/>
        <pc:sldMkLst>
          <pc:docMk/>
          <pc:sldMk cId="2807592174" sldId="272"/>
        </pc:sldMkLst>
        <pc:spChg chg="mod">
          <ac:chgData name="Owen Thomas Kehl" userId="S::otk4@nau.edu::9847bed2-bced-45f2-8855-083692679281" providerId="AD" clId="Web-{A2929CC5-EE80-959E-DBF8-98145F8B3FA8}" dt="2025-03-31T18:30:25.797" v="29" actId="20577"/>
          <ac:spMkLst>
            <pc:docMk/>
            <pc:sldMk cId="2807592174" sldId="272"/>
            <ac:spMk id="4" creationId="{32F7E302-1AF7-9844-E889-E0493806B7C9}"/>
          </ac:spMkLst>
        </pc:spChg>
        <pc:spChg chg="mod">
          <ac:chgData name="Owen Thomas Kehl" userId="S::otk4@nau.edu::9847bed2-bced-45f2-8855-083692679281" providerId="AD" clId="Web-{A2929CC5-EE80-959E-DBF8-98145F8B3FA8}" dt="2025-03-31T18:33:19.229" v="278" actId="20577"/>
          <ac:spMkLst>
            <pc:docMk/>
            <pc:sldMk cId="2807592174" sldId="272"/>
            <ac:spMk id="15" creationId="{5044DC54-257A-D9E1-0CDC-764F09FB0149}"/>
          </ac:spMkLst>
        </pc:spChg>
      </pc:sldChg>
    </pc:docChg>
  </pc:docChgLst>
  <pc:docChgLst>
    <pc:chgData name="Owen Thomas Kehl" userId="9847bed2-bced-45f2-8855-083692679281" providerId="ADAL" clId="{509F5D87-1F9B-47F9-A419-77E9F8C80B1D}"/>
    <pc:docChg chg="undo custSel addSld delSld modSld sldOrd">
      <pc:chgData name="Owen Thomas Kehl" userId="9847bed2-bced-45f2-8855-083692679281" providerId="ADAL" clId="{509F5D87-1F9B-47F9-A419-77E9F8C80B1D}" dt="2025-02-24T06:30:14.318" v="1294" actId="20577"/>
      <pc:docMkLst>
        <pc:docMk/>
      </pc:docMkLst>
      <pc:sldChg chg="modSp mod">
        <pc:chgData name="Owen Thomas Kehl" userId="9847bed2-bced-45f2-8855-083692679281" providerId="ADAL" clId="{509F5D87-1F9B-47F9-A419-77E9F8C80B1D}" dt="2025-02-24T05:17:14.117" v="51" actId="1076"/>
        <pc:sldMkLst>
          <pc:docMk/>
          <pc:sldMk cId="486473580" sldId="257"/>
        </pc:sldMkLst>
      </pc:sldChg>
      <pc:sldChg chg="addSp delSp modSp mod">
        <pc:chgData name="Owen Thomas Kehl" userId="9847bed2-bced-45f2-8855-083692679281" providerId="ADAL" clId="{509F5D87-1F9B-47F9-A419-77E9F8C80B1D}" dt="2025-02-24T06:30:14.318" v="1294" actId="20577"/>
        <pc:sldMkLst>
          <pc:docMk/>
          <pc:sldMk cId="3803442049" sldId="259"/>
        </pc:sldMkLst>
        <pc:spChg chg="mod">
          <ac:chgData name="Owen Thomas Kehl" userId="9847bed2-bced-45f2-8855-083692679281" providerId="ADAL" clId="{509F5D87-1F9B-47F9-A419-77E9F8C80B1D}" dt="2025-02-24T05:20:26.183" v="114" actId="20577"/>
          <ac:spMkLst>
            <pc:docMk/>
            <pc:sldMk cId="3803442049" sldId="259"/>
            <ac:spMk id="3" creationId="{5FEBD7BC-5776-C050-2E01-38433909EC08}"/>
          </ac:spMkLst>
        </pc:spChg>
        <pc:spChg chg="add mod">
          <ac:chgData name="Owen Thomas Kehl" userId="9847bed2-bced-45f2-8855-083692679281" providerId="ADAL" clId="{509F5D87-1F9B-47F9-A419-77E9F8C80B1D}" dt="2025-02-24T06:30:14.318" v="1294" actId="20577"/>
          <ac:spMkLst>
            <pc:docMk/>
            <pc:sldMk cId="3803442049" sldId="259"/>
            <ac:spMk id="15" creationId="{C26A01BC-4EA0-409D-9535-6D11D364BFA5}"/>
          </ac:spMkLst>
        </pc:spChg>
        <pc:spChg chg="add mod">
          <ac:chgData name="Owen Thomas Kehl" userId="9847bed2-bced-45f2-8855-083692679281" providerId="ADAL" clId="{509F5D87-1F9B-47F9-A419-77E9F8C80B1D}" dt="2025-02-24T06:18:05.178" v="1111" actId="20577"/>
          <ac:spMkLst>
            <pc:docMk/>
            <pc:sldMk cId="3803442049" sldId="259"/>
            <ac:spMk id="20" creationId="{BE6EDCDF-A764-4413-BD5E-CD3A987770D4}"/>
          </ac:spMkLst>
        </pc:spChg>
      </pc:sldChg>
      <pc:sldChg chg="del">
        <pc:chgData name="Owen Thomas Kehl" userId="9847bed2-bced-45f2-8855-083692679281" providerId="ADAL" clId="{509F5D87-1F9B-47F9-A419-77E9F8C80B1D}" dt="2025-02-24T05:30:31.117" v="268" actId="2696"/>
        <pc:sldMkLst>
          <pc:docMk/>
          <pc:sldMk cId="165918483" sldId="266"/>
        </pc:sldMkLst>
      </pc:sldChg>
      <pc:sldChg chg="modSp add mod">
        <pc:chgData name="Owen Thomas Kehl" userId="9847bed2-bced-45f2-8855-083692679281" providerId="ADAL" clId="{509F5D87-1F9B-47F9-A419-77E9F8C80B1D}" dt="2025-02-24T05:24:20.040" v="188" actId="20577"/>
        <pc:sldMkLst>
          <pc:docMk/>
          <pc:sldMk cId="1371503628" sldId="275"/>
        </pc:sldMkLst>
        <pc:spChg chg="mod">
          <ac:chgData name="Owen Thomas Kehl" userId="9847bed2-bced-45f2-8855-083692679281" providerId="ADAL" clId="{509F5D87-1F9B-47F9-A419-77E9F8C80B1D}" dt="2025-02-24T05:24:20.040" v="188" actId="20577"/>
          <ac:spMkLst>
            <pc:docMk/>
            <pc:sldMk cId="1371503628" sldId="275"/>
            <ac:spMk id="3" creationId="{5FEBD7BC-5776-C050-2E01-38433909EC08}"/>
          </ac:spMkLst>
        </pc:spChg>
      </pc:sldChg>
      <pc:sldChg chg="addSp modSp add mod ord">
        <pc:chgData name="Owen Thomas Kehl" userId="9847bed2-bced-45f2-8855-083692679281" providerId="ADAL" clId="{509F5D87-1F9B-47F9-A419-77E9F8C80B1D}" dt="2025-02-24T06:27:33.127" v="1234" actId="20577"/>
        <pc:sldMkLst>
          <pc:docMk/>
          <pc:sldMk cId="192967217" sldId="277"/>
        </pc:sldMkLst>
        <pc:spChg chg="mod">
          <ac:chgData name="Owen Thomas Kehl" userId="9847bed2-bced-45f2-8855-083692679281" providerId="ADAL" clId="{509F5D87-1F9B-47F9-A419-77E9F8C80B1D}" dt="2025-02-24T05:43:38.137" v="323" actId="20577"/>
          <ac:spMkLst>
            <pc:docMk/>
            <pc:sldMk cId="192967217" sldId="277"/>
            <ac:spMk id="3" creationId="{5FEBD7BC-5776-C050-2E01-38433909EC08}"/>
          </ac:spMkLst>
        </pc:spChg>
        <pc:spChg chg="add mod">
          <ac:chgData name="Owen Thomas Kehl" userId="9847bed2-bced-45f2-8855-083692679281" providerId="ADAL" clId="{509F5D87-1F9B-47F9-A419-77E9F8C80B1D}" dt="2025-02-24T06:27:33.127" v="1234" actId="20577"/>
          <ac:spMkLst>
            <pc:docMk/>
            <pc:sldMk cId="192967217" sldId="277"/>
            <ac:spMk id="5" creationId="{6C9BF8F8-1F39-43D5-B479-FB42B46035DA}"/>
          </ac:spMkLst>
        </pc:spChg>
      </pc:sldChg>
    </pc:docChg>
  </pc:docChgLst>
  <pc:docChgLst>
    <pc:chgData name="Justin Michael Joy" userId="S::jmj567@nau.edu::849ff3f0-df8e-4f76-988b-8897e999ef3f" providerId="AD" clId="Web-{C0125221-08A7-4A09-8FDE-EDD78A4E7745}"/>
    <pc:docChg chg="modSld">
      <pc:chgData name="Justin Michael Joy" userId="S::jmj567@nau.edu::849ff3f0-df8e-4f76-988b-8897e999ef3f" providerId="AD" clId="Web-{C0125221-08A7-4A09-8FDE-EDD78A4E7745}" dt="2025-03-31T19:34:38.051" v="42" actId="20577"/>
      <pc:docMkLst>
        <pc:docMk/>
      </pc:docMkLst>
      <pc:sldChg chg="modSp">
        <pc:chgData name="Justin Michael Joy" userId="S::jmj567@nau.edu::849ff3f0-df8e-4f76-988b-8897e999ef3f" providerId="AD" clId="Web-{C0125221-08A7-4A09-8FDE-EDD78A4E7745}" dt="2025-03-31T19:34:38.051" v="42" actId="20577"/>
        <pc:sldMkLst>
          <pc:docMk/>
          <pc:sldMk cId="1575519860" sldId="271"/>
        </pc:sldMkLst>
        <pc:spChg chg="mod">
          <ac:chgData name="Justin Michael Joy" userId="S::jmj567@nau.edu::849ff3f0-df8e-4f76-988b-8897e999ef3f" providerId="AD" clId="Web-{C0125221-08A7-4A09-8FDE-EDD78A4E7745}" dt="2025-03-31T19:34:38.051" v="42" actId="20577"/>
          <ac:spMkLst>
            <pc:docMk/>
            <pc:sldMk cId="1575519860" sldId="271"/>
            <ac:spMk id="8" creationId="{F8EF36EB-CB8F-CE0A-7EF0-E09382E40D11}"/>
          </ac:spMkLst>
        </pc:spChg>
      </pc:sldChg>
    </pc:docChg>
  </pc:docChgLst>
  <pc:docChgLst>
    <pc:chgData name="Justin Michael Joy" userId="S::jmj567@nau.edu::849ff3f0-df8e-4f76-988b-8897e999ef3f" providerId="AD" clId="Web-{CF66EB76-90AE-4178-A364-B3E4F5674601}"/>
    <pc:docChg chg="modSld">
      <pc:chgData name="Justin Michael Joy" userId="S::jmj567@nau.edu::849ff3f0-df8e-4f76-988b-8897e999ef3f" providerId="AD" clId="Web-{CF66EB76-90AE-4178-A364-B3E4F5674601}" dt="2025-03-03T17:53:52.351" v="55" actId="20577"/>
      <pc:docMkLst>
        <pc:docMk/>
      </pc:docMkLst>
    </pc:docChg>
  </pc:docChgLst>
  <pc:docChgLst>
    <pc:chgData name="Justin Michael Joy" userId="S::jmj567@nau.edu::849ff3f0-df8e-4f76-988b-8897e999ef3f" providerId="AD" clId="Web-{36744EEA-32E9-4F0F-818A-C34AAF66F36D}"/>
    <pc:docChg chg="modSld">
      <pc:chgData name="Justin Michael Joy" userId="S::jmj567@nau.edu::849ff3f0-df8e-4f76-988b-8897e999ef3f" providerId="AD" clId="Web-{36744EEA-32E9-4F0F-818A-C34AAF66F36D}" dt="2025-03-03T04:17:33.806" v="255" actId="20577"/>
      <pc:docMkLst>
        <pc:docMk/>
      </pc:docMkLst>
    </pc:docChg>
  </pc:docChgLst>
  <pc:docChgLst>
    <pc:chgData name="Justin Michael Joy" userId="S::jmj567@nau.edu::849ff3f0-df8e-4f76-988b-8897e999ef3f" providerId="AD" clId="Web-{B71782FA-8AC1-48DD-A89A-C5DDDEF922FE}"/>
    <pc:docChg chg="addSld modSld sldOrd">
      <pc:chgData name="Justin Michael Joy" userId="S::jmj567@nau.edu::849ff3f0-df8e-4f76-988b-8897e999ef3f" providerId="AD" clId="Web-{B71782FA-8AC1-48DD-A89A-C5DDDEF922FE}" dt="2025-03-02T21:40:46.243" v="632" actId="14100"/>
      <pc:docMkLst>
        <pc:docMk/>
      </pc:docMkLst>
      <pc:sldChg chg="modSp">
        <pc:chgData name="Justin Michael Joy" userId="S::jmj567@nau.edu::849ff3f0-df8e-4f76-988b-8897e999ef3f" providerId="AD" clId="Web-{B71782FA-8AC1-48DD-A89A-C5DDDEF922FE}" dt="2025-03-02T21:24:08.652" v="71" actId="20577"/>
        <pc:sldMkLst>
          <pc:docMk/>
          <pc:sldMk cId="1755806573" sldId="282"/>
        </pc:sldMkLst>
      </pc:sldChg>
      <pc:sldChg chg="addSp modSp">
        <pc:chgData name="Justin Michael Joy" userId="S::jmj567@nau.edu::849ff3f0-df8e-4f76-988b-8897e999ef3f" providerId="AD" clId="Web-{B71782FA-8AC1-48DD-A89A-C5DDDEF922FE}" dt="2025-03-02T21:23:10.821" v="68" actId="20577"/>
        <pc:sldMkLst>
          <pc:docMk/>
          <pc:sldMk cId="490194010" sldId="285"/>
        </pc:sldMkLst>
      </pc:sldChg>
      <pc:sldChg chg="delSp modSp add replId">
        <pc:chgData name="Justin Michael Joy" userId="S::jmj567@nau.edu::849ff3f0-df8e-4f76-988b-8897e999ef3f" providerId="AD" clId="Web-{B71782FA-8AC1-48DD-A89A-C5DDDEF922FE}" dt="2025-03-02T21:25:10.936" v="79"/>
        <pc:sldMkLst>
          <pc:docMk/>
          <pc:sldMk cId="2553679986" sldId="287"/>
        </pc:sldMkLst>
      </pc:sldChg>
      <pc:sldChg chg="delSp modSp add ord replId">
        <pc:chgData name="Justin Michael Joy" userId="S::jmj567@nau.edu::849ff3f0-df8e-4f76-988b-8897e999ef3f" providerId="AD" clId="Web-{B71782FA-8AC1-48DD-A89A-C5DDDEF922FE}" dt="2025-03-02T21:40:46.243" v="632" actId="14100"/>
        <pc:sldMkLst>
          <pc:docMk/>
          <pc:sldMk cId="3823005117" sldId="288"/>
        </pc:sldMkLst>
      </pc:sldChg>
    </pc:docChg>
  </pc:docChgLst>
  <pc:docChgLst>
    <pc:chgData name="Ryan Yoshi Donnellan" userId="S::ryd5@nau.edu::d6753122-e4e3-42bb-8143-45f1365b0bfe" providerId="AD" clId="Web-{19B526C8-042F-0D74-D50D-CEFBB679A66F}"/>
    <pc:docChg chg="modSld">
      <pc:chgData name="Ryan Yoshi Donnellan" userId="S::ryd5@nau.edu::d6753122-e4e3-42bb-8143-45f1365b0bfe" providerId="AD" clId="Web-{19B526C8-042F-0D74-D50D-CEFBB679A66F}" dt="2025-04-29T01:32:20.041" v="9" actId="20577"/>
      <pc:docMkLst>
        <pc:docMk/>
      </pc:docMkLst>
      <pc:sldChg chg="modSp">
        <pc:chgData name="Ryan Yoshi Donnellan" userId="S::ryd5@nau.edu::d6753122-e4e3-42bb-8143-45f1365b0bfe" providerId="AD" clId="Web-{19B526C8-042F-0D74-D50D-CEFBB679A66F}" dt="2025-04-29T01:32:20.041" v="9" actId="20577"/>
        <pc:sldMkLst>
          <pc:docMk/>
          <pc:sldMk cId="225763983" sldId="308"/>
        </pc:sldMkLst>
        <pc:spChg chg="mod">
          <ac:chgData name="Ryan Yoshi Donnellan" userId="S::ryd5@nau.edu::d6753122-e4e3-42bb-8143-45f1365b0bfe" providerId="AD" clId="Web-{19B526C8-042F-0D74-D50D-CEFBB679A66F}" dt="2025-04-29T01:32:20.041" v="9" actId="20577"/>
          <ac:spMkLst>
            <pc:docMk/>
            <pc:sldMk cId="225763983" sldId="308"/>
            <ac:spMk id="12" creationId="{D64BDC43-38D9-C959-324E-D8D3401C2FEA}"/>
          </ac:spMkLst>
        </pc:spChg>
      </pc:sldChg>
    </pc:docChg>
  </pc:docChgLst>
  <pc:docChgLst>
    <pc:chgData name="Joseph Thomas Mathews" userId="S::jtm468@nau.edu::59d028b0-7319-415d-bd8a-0d58bcde851e" providerId="AD" clId="Web-{17B9B8D8-74C0-6A91-E7E3-05F001027EFC}"/>
    <pc:docChg chg="modSld sldOrd">
      <pc:chgData name="Joseph Thomas Mathews" userId="S::jtm468@nau.edu::59d028b0-7319-415d-bd8a-0d58bcde851e" providerId="AD" clId="Web-{17B9B8D8-74C0-6A91-E7E3-05F001027EFC}" dt="2025-03-31T05:58:27.703" v="22" actId="20577"/>
      <pc:docMkLst>
        <pc:docMk/>
      </pc:docMkLst>
      <pc:sldChg chg="modSp">
        <pc:chgData name="Joseph Thomas Mathews" userId="S::jtm468@nau.edu::59d028b0-7319-415d-bd8a-0d58bcde851e" providerId="AD" clId="Web-{17B9B8D8-74C0-6A91-E7E3-05F001027EFC}" dt="2025-03-31T05:58:27.703" v="22" actId="20577"/>
        <pc:sldMkLst>
          <pc:docMk/>
          <pc:sldMk cId="1454765082" sldId="263"/>
        </pc:sldMkLst>
        <pc:spChg chg="mod">
          <ac:chgData name="Joseph Thomas Mathews" userId="S::jtm468@nau.edu::59d028b0-7319-415d-bd8a-0d58bcde851e" providerId="AD" clId="Web-{17B9B8D8-74C0-6A91-E7E3-05F001027EFC}" dt="2025-03-31T05:58:27.703" v="22" actId="20577"/>
          <ac:spMkLst>
            <pc:docMk/>
            <pc:sldMk cId="1454765082" sldId="263"/>
            <ac:spMk id="6" creationId="{932201B1-F1D8-F247-8E40-CBF1805239DF}"/>
          </ac:spMkLst>
        </pc:spChg>
      </pc:sldChg>
      <pc:sldChg chg="modSp ord">
        <pc:chgData name="Joseph Thomas Mathews" userId="S::jtm468@nau.edu::59d028b0-7319-415d-bd8a-0d58bcde851e" providerId="AD" clId="Web-{17B9B8D8-74C0-6A91-E7E3-05F001027EFC}" dt="2025-03-31T05:58:09.046" v="10" actId="20577"/>
        <pc:sldMkLst>
          <pc:docMk/>
          <pc:sldMk cId="697706163" sldId="289"/>
        </pc:sldMkLst>
        <pc:spChg chg="mod">
          <ac:chgData name="Joseph Thomas Mathews" userId="S::jtm468@nau.edu::59d028b0-7319-415d-bd8a-0d58bcde851e" providerId="AD" clId="Web-{17B9B8D8-74C0-6A91-E7E3-05F001027EFC}" dt="2025-03-31T05:58:09.046" v="10" actId="20577"/>
          <ac:spMkLst>
            <pc:docMk/>
            <pc:sldMk cId="697706163" sldId="289"/>
            <ac:spMk id="6" creationId="{932201B1-F1D8-F247-8E40-CBF1805239DF}"/>
          </ac:spMkLst>
        </pc:spChg>
      </pc:sldChg>
    </pc:docChg>
  </pc:docChgLst>
  <pc:docChgLst>
    <pc:chgData name="Joseph Thomas Mathews" userId="S::jtm468@nau.edu::59d028b0-7319-415d-bd8a-0d58bcde851e" providerId="AD" clId="Web-{23467EAB-BFD8-554B-20BB-2B3129231D71}"/>
    <pc:docChg chg="modSld">
      <pc:chgData name="Joseph Thomas Mathews" userId="S::jtm468@nau.edu::59d028b0-7319-415d-bd8a-0d58bcde851e" providerId="AD" clId="Web-{23467EAB-BFD8-554B-20BB-2B3129231D71}" dt="2025-03-03T19:09:36.377" v="991" actId="20577"/>
      <pc:docMkLst>
        <pc:docMk/>
      </pc:docMkLst>
      <pc:sldChg chg="addSp delSp modSp">
        <pc:chgData name="Joseph Thomas Mathews" userId="S::jtm468@nau.edu::59d028b0-7319-415d-bd8a-0d58bcde851e" providerId="AD" clId="Web-{23467EAB-BFD8-554B-20BB-2B3129231D71}" dt="2025-03-03T19:09:36.377" v="991" actId="20577"/>
        <pc:sldMkLst>
          <pc:docMk/>
          <pc:sldMk cId="1514395425" sldId="258"/>
        </pc:sldMkLst>
        <pc:spChg chg="mod">
          <ac:chgData name="Joseph Thomas Mathews" userId="S::jtm468@nau.edu::59d028b0-7319-415d-bd8a-0d58bcde851e" providerId="AD" clId="Web-{23467EAB-BFD8-554B-20BB-2B3129231D71}" dt="2025-03-03T18:20:02.200" v="386" actId="20577"/>
          <ac:spMkLst>
            <pc:docMk/>
            <pc:sldMk cId="1514395425" sldId="258"/>
            <ac:spMk id="3" creationId="{0C0064AD-9E39-4094-88ED-A19F28F59327}"/>
          </ac:spMkLst>
        </pc:spChg>
        <pc:spChg chg="mod">
          <ac:chgData name="Joseph Thomas Mathews" userId="S::jtm468@nau.edu::59d028b0-7319-415d-bd8a-0d58bcde851e" providerId="AD" clId="Web-{23467EAB-BFD8-554B-20BB-2B3129231D71}" dt="2025-03-03T19:07:10.139" v="830" actId="20577"/>
          <ac:spMkLst>
            <pc:docMk/>
            <pc:sldMk cId="1514395425" sldId="258"/>
            <ac:spMk id="4" creationId="{32F7E302-1AF7-9844-E889-E0493806B7C9}"/>
          </ac:spMkLst>
        </pc:spChg>
        <pc:spChg chg="add mod">
          <ac:chgData name="Joseph Thomas Mathews" userId="S::jtm468@nau.edu::59d028b0-7319-415d-bd8a-0d58bcde851e" providerId="AD" clId="Web-{23467EAB-BFD8-554B-20BB-2B3129231D71}" dt="2025-03-03T19:09:36.377" v="991" actId="20577"/>
          <ac:spMkLst>
            <pc:docMk/>
            <pc:sldMk cId="1514395425" sldId="258"/>
            <ac:spMk id="9" creationId="{23DEFD2F-DEFB-71FC-F59D-10ADC5DB9F4F}"/>
          </ac:spMkLst>
        </pc:spChg>
        <pc:spChg chg="mod">
          <ac:chgData name="Joseph Thomas Mathews" userId="S::jtm468@nau.edu::59d028b0-7319-415d-bd8a-0d58bcde851e" providerId="AD" clId="Web-{23467EAB-BFD8-554B-20BB-2B3129231D71}" dt="2025-03-03T18:53:31.788" v="657" actId="20577"/>
          <ac:spMkLst>
            <pc:docMk/>
            <pc:sldMk cId="1514395425" sldId="258"/>
            <ac:spMk id="12" creationId="{BA898778-68C7-D386-6D9E-FA3B894B6E3C}"/>
          </ac:spMkLst>
        </pc:spChg>
        <pc:cxnChg chg="mod">
          <ac:chgData name="Joseph Thomas Mathews" userId="S::jtm468@nau.edu::59d028b0-7319-415d-bd8a-0d58bcde851e" providerId="AD" clId="Web-{23467EAB-BFD8-554B-20BB-2B3129231D71}" dt="2025-03-03T18:49:01.109" v="646" actId="1076"/>
          <ac:cxnSpMkLst>
            <pc:docMk/>
            <pc:sldMk cId="1514395425" sldId="258"/>
            <ac:cxnSpMk id="25" creationId="{E4D648AA-856D-374D-F8B8-F5D0B2000F0A}"/>
          </ac:cxnSpMkLst>
        </pc:cxnChg>
      </pc:sldChg>
    </pc:docChg>
  </pc:docChgLst>
  <pc:docChgLst>
    <pc:chgData name="Owen Thomas Kehl" userId="S::otk4@nau.edu::9847bed2-bced-45f2-8855-083692679281" providerId="AD" clId="Web-{7E31B402-ACB7-2B04-CDDC-8A62CF3463D9}"/>
    <pc:docChg chg="addSld modSld">
      <pc:chgData name="Owen Thomas Kehl" userId="S::otk4@nau.edu::9847bed2-bced-45f2-8855-083692679281" providerId="AD" clId="Web-{7E31B402-ACB7-2B04-CDDC-8A62CF3463D9}" dt="2025-04-01T00:27:49.090" v="558" actId="14100"/>
      <pc:docMkLst>
        <pc:docMk/>
      </pc:docMkLst>
      <pc:sldChg chg="modSp">
        <pc:chgData name="Owen Thomas Kehl" userId="S::otk4@nau.edu::9847bed2-bced-45f2-8855-083692679281" providerId="AD" clId="Web-{7E31B402-ACB7-2B04-CDDC-8A62CF3463D9}" dt="2025-04-01T00:19:53.228" v="555" actId="20577"/>
        <pc:sldMkLst>
          <pc:docMk/>
          <pc:sldMk cId="3332688553" sldId="265"/>
        </pc:sldMkLst>
        <pc:spChg chg="mod">
          <ac:chgData name="Owen Thomas Kehl" userId="S::otk4@nau.edu::9847bed2-bced-45f2-8855-083692679281" providerId="AD" clId="Web-{7E31B402-ACB7-2B04-CDDC-8A62CF3463D9}" dt="2025-04-01T00:19:53.228" v="555" actId="20577"/>
          <ac:spMkLst>
            <pc:docMk/>
            <pc:sldMk cId="3332688553" sldId="265"/>
            <ac:spMk id="8" creationId="{131DA9D2-3015-165E-1E4C-260AA16D45C0}"/>
          </ac:spMkLst>
        </pc:spChg>
      </pc:sldChg>
      <pc:sldChg chg="addSp delSp modSp">
        <pc:chgData name="Owen Thomas Kehl" userId="S::otk4@nau.edu::9847bed2-bced-45f2-8855-083692679281" providerId="AD" clId="Web-{7E31B402-ACB7-2B04-CDDC-8A62CF3463D9}" dt="2025-03-31T22:10:44.626" v="275"/>
        <pc:sldMkLst>
          <pc:docMk/>
          <pc:sldMk cId="3482250376" sldId="303"/>
        </pc:sldMkLst>
        <pc:spChg chg="mod">
          <ac:chgData name="Owen Thomas Kehl" userId="S::otk4@nau.edu::9847bed2-bced-45f2-8855-083692679281" providerId="AD" clId="Web-{7E31B402-ACB7-2B04-CDDC-8A62CF3463D9}" dt="2025-03-31T22:03:46.248" v="216" actId="20577"/>
          <ac:spMkLst>
            <pc:docMk/>
            <pc:sldMk cId="3482250376" sldId="303"/>
            <ac:spMk id="6" creationId="{57A3086F-62CE-9CF5-7A90-9820ED9CBB27}"/>
          </ac:spMkLst>
        </pc:spChg>
        <pc:spChg chg="mod">
          <ac:chgData name="Owen Thomas Kehl" userId="S::otk4@nau.edu::9847bed2-bced-45f2-8855-083692679281" providerId="AD" clId="Web-{7E31B402-ACB7-2B04-CDDC-8A62CF3463D9}" dt="2025-03-31T22:03:47.513" v="217" actId="20577"/>
          <ac:spMkLst>
            <pc:docMk/>
            <pc:sldMk cId="3482250376" sldId="303"/>
            <ac:spMk id="12" creationId="{34A9BFE9-447F-D727-2AA2-97159DA9A036}"/>
          </ac:spMkLst>
        </pc:spChg>
        <pc:spChg chg="mod">
          <ac:chgData name="Owen Thomas Kehl" userId="S::otk4@nau.edu::9847bed2-bced-45f2-8855-083692679281" providerId="AD" clId="Web-{7E31B402-ACB7-2B04-CDDC-8A62CF3463D9}" dt="2025-03-31T22:05:34.217" v="231" actId="1076"/>
          <ac:spMkLst>
            <pc:docMk/>
            <pc:sldMk cId="3482250376" sldId="303"/>
            <ac:spMk id="18" creationId="{A44FE0A9-963F-3A35-E44F-54CE9C2AAC2B}"/>
          </ac:spMkLst>
        </pc:spChg>
        <pc:spChg chg="mod">
          <ac:chgData name="Owen Thomas Kehl" userId="S::otk4@nau.edu::9847bed2-bced-45f2-8855-083692679281" providerId="AD" clId="Web-{7E31B402-ACB7-2B04-CDDC-8A62CF3463D9}" dt="2025-03-31T22:05:52.202" v="237" actId="20577"/>
          <ac:spMkLst>
            <pc:docMk/>
            <pc:sldMk cId="3482250376" sldId="303"/>
            <ac:spMk id="21" creationId="{CD9ADE48-9364-3CAF-DCF6-794DC438E30E}"/>
          </ac:spMkLst>
        </pc:spChg>
        <pc:grpChg chg="add mod">
          <ac:chgData name="Owen Thomas Kehl" userId="S::otk4@nau.edu::9847bed2-bced-45f2-8855-083692679281" providerId="AD" clId="Web-{7E31B402-ACB7-2B04-CDDC-8A62CF3463D9}" dt="2025-03-31T22:03:55.217" v="218" actId="1076"/>
          <ac:grpSpMkLst>
            <pc:docMk/>
            <pc:sldMk cId="3482250376" sldId="303"/>
            <ac:grpSpMk id="13" creationId="{17FF9E5A-4723-A2CC-EDA0-412CED319103}"/>
          </ac:grpSpMkLst>
        </pc:grpChg>
        <pc:grpChg chg="add mod">
          <ac:chgData name="Owen Thomas Kehl" userId="S::otk4@nau.edu::9847bed2-bced-45f2-8855-083692679281" providerId="AD" clId="Web-{7E31B402-ACB7-2B04-CDDC-8A62CF3463D9}" dt="2025-03-31T22:05:25.733" v="229" actId="1076"/>
          <ac:grpSpMkLst>
            <pc:docMk/>
            <pc:sldMk cId="3482250376" sldId="303"/>
            <ac:grpSpMk id="16" creationId="{5FF61408-8B01-2AF9-568D-86F6CCC3A277}"/>
          </ac:grpSpMkLst>
        </pc:grpChg>
        <pc:grpChg chg="add mod">
          <ac:chgData name="Owen Thomas Kehl" userId="S::otk4@nau.edu::9847bed2-bced-45f2-8855-083692679281" providerId="AD" clId="Web-{7E31B402-ACB7-2B04-CDDC-8A62CF3463D9}" dt="2025-03-31T22:05:45.561" v="233" actId="1076"/>
          <ac:grpSpMkLst>
            <pc:docMk/>
            <pc:sldMk cId="3482250376" sldId="303"/>
            <ac:grpSpMk id="19" creationId="{724146B3-6514-21EA-63ED-FC1F9677D634}"/>
          </ac:grpSpMkLst>
        </pc:grpChg>
        <pc:cxnChg chg="add mod">
          <ac:chgData name="Owen Thomas Kehl" userId="S::otk4@nau.edu::9847bed2-bced-45f2-8855-083692679281" providerId="AD" clId="Web-{7E31B402-ACB7-2B04-CDDC-8A62CF3463D9}" dt="2025-03-31T22:04:39.795" v="222"/>
          <ac:cxnSpMkLst>
            <pc:docMk/>
            <pc:sldMk cId="3482250376" sldId="303"/>
            <ac:cxnSpMk id="15" creationId="{2F434B35-3DD2-E60B-711A-9502CCF7A3B1}"/>
          </ac:cxnSpMkLst>
        </pc:cxnChg>
        <pc:cxnChg chg="add mod">
          <ac:chgData name="Owen Thomas Kehl" userId="S::otk4@nau.edu::9847bed2-bced-45f2-8855-083692679281" providerId="AD" clId="Web-{7E31B402-ACB7-2B04-CDDC-8A62CF3463D9}" dt="2025-03-31T22:06:22.937" v="240"/>
          <ac:cxnSpMkLst>
            <pc:docMk/>
            <pc:sldMk cId="3482250376" sldId="303"/>
            <ac:cxnSpMk id="22" creationId="{C86C214C-95F6-8BFB-6915-53FE9D6AEC4D}"/>
          </ac:cxnSpMkLst>
        </pc:cxnChg>
        <pc:cxnChg chg="add mod">
          <ac:chgData name="Owen Thomas Kehl" userId="S::otk4@nau.edu::9847bed2-bced-45f2-8855-083692679281" providerId="AD" clId="Web-{7E31B402-ACB7-2B04-CDDC-8A62CF3463D9}" dt="2025-03-31T22:07:46.062" v="244"/>
          <ac:cxnSpMkLst>
            <pc:docMk/>
            <pc:sldMk cId="3482250376" sldId="303"/>
            <ac:cxnSpMk id="23" creationId="{E2F76938-D0F4-1F17-4A5A-6528ECF9D1FF}"/>
          </ac:cxnSpMkLst>
        </pc:cxnChg>
      </pc:sldChg>
      <pc:sldChg chg="addSp modSp">
        <pc:chgData name="Owen Thomas Kehl" userId="S::otk4@nau.edu::9847bed2-bced-45f2-8855-083692679281" providerId="AD" clId="Web-{7E31B402-ACB7-2B04-CDDC-8A62CF3463D9}" dt="2025-03-31T22:00:40.871" v="150"/>
        <pc:sldMkLst>
          <pc:docMk/>
          <pc:sldMk cId="2433987650" sldId="304"/>
        </pc:sldMkLst>
        <pc:spChg chg="mod">
          <ac:chgData name="Owen Thomas Kehl" userId="S::otk4@nau.edu::9847bed2-bced-45f2-8855-083692679281" providerId="AD" clId="Web-{7E31B402-ACB7-2B04-CDDC-8A62CF3463D9}" dt="2025-03-31T21:54:48.337" v="83" actId="14100"/>
          <ac:spMkLst>
            <pc:docMk/>
            <pc:sldMk cId="2433987650" sldId="304"/>
            <ac:spMk id="9" creationId="{BF63F5FC-AA95-4B18-79A4-10871ACB9F5B}"/>
          </ac:spMkLst>
        </pc:spChg>
        <pc:spChg chg="mod">
          <ac:chgData name="Owen Thomas Kehl" userId="S::otk4@nau.edu::9847bed2-bced-45f2-8855-083692679281" providerId="AD" clId="Web-{7E31B402-ACB7-2B04-CDDC-8A62CF3463D9}" dt="2025-03-31T21:54:59.681" v="85" actId="20577"/>
          <ac:spMkLst>
            <pc:docMk/>
            <pc:sldMk cId="2433987650" sldId="304"/>
            <ac:spMk id="10" creationId="{BE65AABC-F9E3-C059-9477-71E08ECA235C}"/>
          </ac:spMkLst>
        </pc:spChg>
        <pc:spChg chg="mod">
          <ac:chgData name="Owen Thomas Kehl" userId="S::otk4@nau.edu::9847bed2-bced-45f2-8855-083692679281" providerId="AD" clId="Web-{7E31B402-ACB7-2B04-CDDC-8A62CF3463D9}" dt="2025-03-31T21:55:18.056" v="89" actId="14100"/>
          <ac:spMkLst>
            <pc:docMk/>
            <pc:sldMk cId="2433987650" sldId="304"/>
            <ac:spMk id="16" creationId="{6F38179E-EC5C-7C8B-E6D2-EB27EC89D6E5}"/>
          </ac:spMkLst>
        </pc:spChg>
        <pc:spChg chg="mod">
          <ac:chgData name="Owen Thomas Kehl" userId="S::otk4@nau.edu::9847bed2-bced-45f2-8855-083692679281" providerId="AD" clId="Web-{7E31B402-ACB7-2B04-CDDC-8A62CF3463D9}" dt="2025-03-31T21:55:36.650" v="92" actId="14100"/>
          <ac:spMkLst>
            <pc:docMk/>
            <pc:sldMk cId="2433987650" sldId="304"/>
            <ac:spMk id="21" creationId="{B998418A-CF60-ED2D-BDCA-6C441895907D}"/>
          </ac:spMkLst>
        </pc:spChg>
        <pc:spChg chg="mod">
          <ac:chgData name="Owen Thomas Kehl" userId="S::otk4@nau.edu::9847bed2-bced-45f2-8855-083692679281" providerId="AD" clId="Web-{7E31B402-ACB7-2B04-CDDC-8A62CF3463D9}" dt="2025-03-31T21:54:10.368" v="71" actId="20577"/>
          <ac:spMkLst>
            <pc:docMk/>
            <pc:sldMk cId="2433987650" sldId="304"/>
            <ac:spMk id="23" creationId="{B14E64B6-38C1-5115-A6FD-BB25D77BD5E1}"/>
          </ac:spMkLst>
        </pc:spChg>
        <pc:spChg chg="mod">
          <ac:chgData name="Owen Thomas Kehl" userId="S::otk4@nau.edu::9847bed2-bced-45f2-8855-083692679281" providerId="AD" clId="Web-{7E31B402-ACB7-2B04-CDDC-8A62CF3463D9}" dt="2025-03-31T21:55:51.119" v="95" actId="14100"/>
          <ac:spMkLst>
            <pc:docMk/>
            <pc:sldMk cId="2433987650" sldId="304"/>
            <ac:spMk id="25" creationId="{E2EAB826-34C0-C278-4D5F-006E63081BA9}"/>
          </ac:spMkLst>
        </pc:spChg>
        <pc:spChg chg="mod">
          <ac:chgData name="Owen Thomas Kehl" userId="S::otk4@nau.edu::9847bed2-bced-45f2-8855-083692679281" providerId="AD" clId="Web-{7E31B402-ACB7-2B04-CDDC-8A62CF3463D9}" dt="2025-03-31T21:57:34.901" v="103" actId="1076"/>
          <ac:spMkLst>
            <pc:docMk/>
            <pc:sldMk cId="2433987650" sldId="304"/>
            <ac:spMk id="29" creationId="{6C6753D0-7F4D-848B-2662-67A2F9D1C080}"/>
          </ac:spMkLst>
        </pc:spChg>
        <pc:spChg chg="mod">
          <ac:chgData name="Owen Thomas Kehl" userId="S::otk4@nau.edu::9847bed2-bced-45f2-8855-083692679281" providerId="AD" clId="Web-{7E31B402-ACB7-2B04-CDDC-8A62CF3463D9}" dt="2025-03-31T21:58:02.167" v="109" actId="20577"/>
          <ac:spMkLst>
            <pc:docMk/>
            <pc:sldMk cId="2433987650" sldId="304"/>
            <ac:spMk id="33" creationId="{FF45A634-807D-9B19-AACB-D915A138A9A8}"/>
          </ac:spMkLst>
        </pc:spChg>
        <pc:spChg chg="mod">
          <ac:chgData name="Owen Thomas Kehl" userId="S::otk4@nau.edu::9847bed2-bced-45f2-8855-083692679281" providerId="AD" clId="Web-{7E31B402-ACB7-2B04-CDDC-8A62CF3463D9}" dt="2025-03-31T22:00:00.230" v="145" actId="20577"/>
          <ac:spMkLst>
            <pc:docMk/>
            <pc:sldMk cId="2433987650" sldId="304"/>
            <ac:spMk id="37" creationId="{4515295F-5F16-43E5-1E50-F2E5950BE3C8}"/>
          </ac:spMkLst>
        </pc:spChg>
        <pc:grpChg chg="add mod">
          <ac:chgData name="Owen Thomas Kehl" userId="S::otk4@nau.edu::9847bed2-bced-45f2-8855-083692679281" providerId="AD" clId="Web-{7E31B402-ACB7-2B04-CDDC-8A62CF3463D9}" dt="2025-03-31T21:59:34.214" v="133" actId="1076"/>
          <ac:grpSpMkLst>
            <pc:docMk/>
            <pc:sldMk cId="2433987650" sldId="304"/>
            <ac:grpSpMk id="6" creationId="{1B9DD53C-3382-DEEA-C1B5-FD744B8E0EC6}"/>
          </ac:grpSpMkLst>
        </pc:grpChg>
        <pc:grpChg chg="mod">
          <ac:chgData name="Owen Thomas Kehl" userId="S::otk4@nau.edu::9847bed2-bced-45f2-8855-083692679281" providerId="AD" clId="Web-{7E31B402-ACB7-2B04-CDDC-8A62CF3463D9}" dt="2025-03-31T21:59:34.214" v="139" actId="1076"/>
          <ac:grpSpMkLst>
            <pc:docMk/>
            <pc:sldMk cId="2433987650" sldId="304"/>
            <ac:grpSpMk id="12" creationId="{527861B4-AE83-99AF-6DEF-2C4035BCE7BA}"/>
          </ac:grpSpMkLst>
        </pc:grpChg>
        <pc:grpChg chg="mod">
          <ac:chgData name="Owen Thomas Kehl" userId="S::otk4@nau.edu::9847bed2-bced-45f2-8855-083692679281" providerId="AD" clId="Web-{7E31B402-ACB7-2B04-CDDC-8A62CF3463D9}" dt="2025-03-31T21:59:34.214" v="138" actId="1076"/>
          <ac:grpSpMkLst>
            <pc:docMk/>
            <pc:sldMk cId="2433987650" sldId="304"/>
            <ac:grpSpMk id="13" creationId="{99C95348-9706-8B41-133F-41E438BCB8B6}"/>
          </ac:grpSpMkLst>
        </pc:grpChg>
        <pc:grpChg chg="mod">
          <ac:chgData name="Owen Thomas Kehl" userId="S::otk4@nau.edu::9847bed2-bced-45f2-8855-083692679281" providerId="AD" clId="Web-{7E31B402-ACB7-2B04-CDDC-8A62CF3463D9}" dt="2025-03-31T21:59:34.214" v="135" actId="1076"/>
          <ac:grpSpMkLst>
            <pc:docMk/>
            <pc:sldMk cId="2433987650" sldId="304"/>
            <ac:grpSpMk id="19" creationId="{DB7D13B2-C261-1033-92B4-074594B55B84}"/>
          </ac:grpSpMkLst>
        </pc:grpChg>
        <pc:grpChg chg="add mod">
          <ac:chgData name="Owen Thomas Kehl" userId="S::otk4@nau.edu::9847bed2-bced-45f2-8855-083692679281" providerId="AD" clId="Web-{7E31B402-ACB7-2B04-CDDC-8A62CF3463D9}" dt="2025-03-31T21:59:34.214" v="131" actId="1076"/>
          <ac:grpSpMkLst>
            <pc:docMk/>
            <pc:sldMk cId="2433987650" sldId="304"/>
            <ac:grpSpMk id="27" creationId="{5CD4035A-3EC8-A668-7CBB-F0D8A200E03D}"/>
          </ac:grpSpMkLst>
        </pc:grpChg>
        <pc:grpChg chg="add mod">
          <ac:chgData name="Owen Thomas Kehl" userId="S::otk4@nau.edu::9847bed2-bced-45f2-8855-083692679281" providerId="AD" clId="Web-{7E31B402-ACB7-2B04-CDDC-8A62CF3463D9}" dt="2025-03-31T21:59:34.214" v="129" actId="1076"/>
          <ac:grpSpMkLst>
            <pc:docMk/>
            <pc:sldMk cId="2433987650" sldId="304"/>
            <ac:grpSpMk id="31" creationId="{102543C5-C4D2-1E20-2335-D136F196D193}"/>
          </ac:grpSpMkLst>
        </pc:grpChg>
        <pc:grpChg chg="add mod">
          <ac:chgData name="Owen Thomas Kehl" userId="S::otk4@nau.edu::9847bed2-bced-45f2-8855-083692679281" providerId="AD" clId="Web-{7E31B402-ACB7-2B04-CDDC-8A62CF3463D9}" dt="2025-03-31T21:59:49.386" v="141" actId="1076"/>
          <ac:grpSpMkLst>
            <pc:docMk/>
            <pc:sldMk cId="2433987650" sldId="304"/>
            <ac:grpSpMk id="35" creationId="{C09BA9B3-0316-505E-2A04-E401FEAF146D}"/>
          </ac:grpSpMkLst>
        </pc:grpChg>
        <pc:picChg chg="mod">
          <ac:chgData name="Owen Thomas Kehl" userId="S::otk4@nau.edu::9847bed2-bced-45f2-8855-083692679281" providerId="AD" clId="Web-{7E31B402-ACB7-2B04-CDDC-8A62CF3463D9}" dt="2025-03-31T21:57:38.573" v="105" actId="1076"/>
          <ac:picMkLst>
            <pc:docMk/>
            <pc:sldMk cId="2433987650" sldId="304"/>
            <ac:picMk id="5" creationId="{80886C99-1989-A74B-FFD0-863294AEC298}"/>
          </ac:picMkLst>
        </pc:picChg>
        <pc:cxnChg chg="mod">
          <ac:chgData name="Owen Thomas Kehl" userId="S::otk4@nau.edu::9847bed2-bced-45f2-8855-083692679281" providerId="AD" clId="Web-{7E31B402-ACB7-2B04-CDDC-8A62CF3463D9}" dt="2025-03-31T21:59:34.214" v="137" actId="1076"/>
          <ac:cxnSpMkLst>
            <pc:docMk/>
            <pc:sldMk cId="2433987650" sldId="304"/>
            <ac:cxnSpMk id="17" creationId="{D513690B-9591-7A98-4055-0308B340B7E5}"/>
          </ac:cxnSpMkLst>
        </pc:cxnChg>
        <pc:cxnChg chg="mod">
          <ac:chgData name="Owen Thomas Kehl" userId="S::otk4@nau.edu::9847bed2-bced-45f2-8855-083692679281" providerId="AD" clId="Web-{7E31B402-ACB7-2B04-CDDC-8A62CF3463D9}" dt="2025-03-31T21:59:34.214" v="136" actId="1076"/>
          <ac:cxnSpMkLst>
            <pc:docMk/>
            <pc:sldMk cId="2433987650" sldId="304"/>
            <ac:cxnSpMk id="18" creationId="{355AAE68-3DE8-5C9D-C9DE-491B840B8F12}"/>
          </ac:cxnSpMkLst>
        </pc:cxnChg>
        <pc:cxnChg chg="mod">
          <ac:chgData name="Owen Thomas Kehl" userId="S::otk4@nau.edu::9847bed2-bced-45f2-8855-083692679281" providerId="AD" clId="Web-{7E31B402-ACB7-2B04-CDDC-8A62CF3463D9}" dt="2025-03-31T21:59:34.214" v="134" actId="1076"/>
          <ac:cxnSpMkLst>
            <pc:docMk/>
            <pc:sldMk cId="2433987650" sldId="304"/>
            <ac:cxnSpMk id="22" creationId="{F2E8A0A9-F6AA-B1FC-0648-8F118387861A}"/>
          </ac:cxnSpMkLst>
        </pc:cxnChg>
        <pc:cxnChg chg="add mod">
          <ac:chgData name="Owen Thomas Kehl" userId="S::otk4@nau.edu::9847bed2-bced-45f2-8855-083692679281" providerId="AD" clId="Web-{7E31B402-ACB7-2B04-CDDC-8A62CF3463D9}" dt="2025-03-31T21:59:34.214" v="132" actId="1076"/>
          <ac:cxnSpMkLst>
            <pc:docMk/>
            <pc:sldMk cId="2433987650" sldId="304"/>
            <ac:cxnSpMk id="26" creationId="{E98C5B8E-4D43-64BA-F9ED-28BB38A40350}"/>
          </ac:cxnSpMkLst>
        </pc:cxnChg>
        <pc:cxnChg chg="add mod">
          <ac:chgData name="Owen Thomas Kehl" userId="S::otk4@nau.edu::9847bed2-bced-45f2-8855-083692679281" providerId="AD" clId="Web-{7E31B402-ACB7-2B04-CDDC-8A62CF3463D9}" dt="2025-03-31T21:59:34.214" v="130" actId="1076"/>
          <ac:cxnSpMkLst>
            <pc:docMk/>
            <pc:sldMk cId="2433987650" sldId="304"/>
            <ac:cxnSpMk id="30" creationId="{1D655BA4-86DF-59BA-409D-C5994B1C9789}"/>
          </ac:cxnSpMkLst>
        </pc:cxnChg>
        <pc:cxnChg chg="add mod">
          <ac:chgData name="Owen Thomas Kehl" userId="S::otk4@nau.edu::9847bed2-bced-45f2-8855-083692679281" providerId="AD" clId="Web-{7E31B402-ACB7-2B04-CDDC-8A62CF3463D9}" dt="2025-03-31T21:59:34.214" v="128" actId="1076"/>
          <ac:cxnSpMkLst>
            <pc:docMk/>
            <pc:sldMk cId="2433987650" sldId="304"/>
            <ac:cxnSpMk id="34" creationId="{DE68B324-538E-E0B3-7E59-2DD95DFA55EB}"/>
          </ac:cxnSpMkLst>
        </pc:cxnChg>
        <pc:cxnChg chg="add mod">
          <ac:chgData name="Owen Thomas Kehl" userId="S::otk4@nau.edu::9847bed2-bced-45f2-8855-083692679281" providerId="AD" clId="Web-{7E31B402-ACB7-2B04-CDDC-8A62CF3463D9}" dt="2025-03-31T22:00:40.871" v="150"/>
          <ac:cxnSpMkLst>
            <pc:docMk/>
            <pc:sldMk cId="2433987650" sldId="304"/>
            <ac:cxnSpMk id="38" creationId="{4E1DD937-F7E6-B236-0658-6D09E403D11F}"/>
          </ac:cxnSpMkLst>
        </pc:cxnChg>
      </pc:sldChg>
      <pc:sldChg chg="addSp delSp modSp add replId">
        <pc:chgData name="Owen Thomas Kehl" userId="S::otk4@nau.edu::9847bed2-bced-45f2-8855-083692679281" providerId="AD" clId="Web-{7E31B402-ACB7-2B04-CDDC-8A62CF3463D9}" dt="2025-04-01T00:27:49.090" v="558" actId="14100"/>
        <pc:sldMkLst>
          <pc:docMk/>
          <pc:sldMk cId="2079926684" sldId="306"/>
        </pc:sldMkLst>
        <pc:spChg chg="add del mod">
          <ac:chgData name="Owen Thomas Kehl" userId="S::otk4@nau.edu::9847bed2-bced-45f2-8855-083692679281" providerId="AD" clId="Web-{7E31B402-ACB7-2B04-CDDC-8A62CF3463D9}" dt="2025-03-31T22:01:38.169" v="173" actId="20577"/>
          <ac:spMkLst>
            <pc:docMk/>
            <pc:sldMk cId="2079926684" sldId="306"/>
            <ac:spMk id="3" creationId="{1D889297-08EB-F509-6D8B-41F67F92C747}"/>
          </ac:spMkLst>
        </pc:spChg>
        <pc:spChg chg="mod">
          <ac:chgData name="Owen Thomas Kehl" userId="S::otk4@nau.edu::9847bed2-bced-45f2-8855-083692679281" providerId="AD" clId="Web-{7E31B402-ACB7-2B04-CDDC-8A62CF3463D9}" dt="2025-03-31T23:25:45.719" v="552" actId="20577"/>
          <ac:spMkLst>
            <pc:docMk/>
            <pc:sldMk cId="2079926684" sldId="306"/>
            <ac:spMk id="8" creationId="{AAAA89EF-F337-18E9-3438-C10BD27A2AF7}"/>
          </ac:spMkLst>
        </pc:spChg>
        <pc:spChg chg="add mod">
          <ac:chgData name="Owen Thomas Kehl" userId="S::otk4@nau.edu::9847bed2-bced-45f2-8855-083692679281" providerId="AD" clId="Web-{7E31B402-ACB7-2B04-CDDC-8A62CF3463D9}" dt="2025-03-31T22:31:38.918" v="494"/>
          <ac:spMkLst>
            <pc:docMk/>
            <pc:sldMk cId="2079926684" sldId="306"/>
            <ac:spMk id="41" creationId="{4F0C80C5-6907-0E2C-2EDA-A2FF1956ECFA}"/>
          </ac:spMkLst>
        </pc:spChg>
        <pc:spChg chg="add mod">
          <ac:chgData name="Owen Thomas Kehl" userId="S::otk4@nau.edu::9847bed2-bced-45f2-8855-083692679281" providerId="AD" clId="Web-{7E31B402-ACB7-2B04-CDDC-8A62CF3463D9}" dt="2025-03-31T22:25:26.978" v="455" actId="1076"/>
          <ac:spMkLst>
            <pc:docMk/>
            <pc:sldMk cId="2079926684" sldId="306"/>
            <ac:spMk id="42" creationId="{1BCA5A11-76EB-9946-98ED-CE2481697344}"/>
          </ac:spMkLst>
        </pc:spChg>
        <pc:spChg chg="add mod">
          <ac:chgData name="Owen Thomas Kehl" userId="S::otk4@nau.edu::9847bed2-bced-45f2-8855-083692679281" providerId="AD" clId="Web-{7E31B402-ACB7-2B04-CDDC-8A62CF3463D9}" dt="2025-03-31T22:25:26.978" v="456" actId="1076"/>
          <ac:spMkLst>
            <pc:docMk/>
            <pc:sldMk cId="2079926684" sldId="306"/>
            <ac:spMk id="43" creationId="{BE252559-BAC2-B61B-4C2A-CCEF97A03EC8}"/>
          </ac:spMkLst>
        </pc:spChg>
        <pc:spChg chg="add mod">
          <ac:chgData name="Owen Thomas Kehl" userId="S::otk4@nau.edu::9847bed2-bced-45f2-8855-083692679281" providerId="AD" clId="Web-{7E31B402-ACB7-2B04-CDDC-8A62CF3463D9}" dt="2025-03-31T22:25:26.993" v="457" actId="1076"/>
          <ac:spMkLst>
            <pc:docMk/>
            <pc:sldMk cId="2079926684" sldId="306"/>
            <ac:spMk id="44" creationId="{BD0BA4B6-1393-8AAF-D705-2AE84C590F68}"/>
          </ac:spMkLst>
        </pc:spChg>
        <pc:spChg chg="add mod">
          <ac:chgData name="Owen Thomas Kehl" userId="S::otk4@nau.edu::9847bed2-bced-45f2-8855-083692679281" providerId="AD" clId="Web-{7E31B402-ACB7-2B04-CDDC-8A62CF3463D9}" dt="2025-04-01T00:27:49.090" v="558" actId="14100"/>
          <ac:spMkLst>
            <pc:docMk/>
            <pc:sldMk cId="2079926684" sldId="306"/>
            <ac:spMk id="45" creationId="{3ED99CF6-6476-0E8C-9BA9-83752FB544F1}"/>
          </ac:spMkLst>
        </pc:spChg>
        <pc:spChg chg="add mod">
          <ac:chgData name="Owen Thomas Kehl" userId="S::otk4@nau.edu::9847bed2-bced-45f2-8855-083692679281" providerId="AD" clId="Web-{7E31B402-ACB7-2B04-CDDC-8A62CF3463D9}" dt="2025-03-31T22:31:44.762" v="495"/>
          <ac:spMkLst>
            <pc:docMk/>
            <pc:sldMk cId="2079926684" sldId="306"/>
            <ac:spMk id="46" creationId="{8A0E7FB1-3308-D66F-CC53-A00A44C44CDB}"/>
          </ac:spMkLst>
        </pc:spChg>
        <pc:picChg chg="add del">
          <ac:chgData name="Owen Thomas Kehl" userId="S::otk4@nau.edu::9847bed2-bced-45f2-8855-083692679281" providerId="AD" clId="Web-{7E31B402-ACB7-2B04-CDDC-8A62CF3463D9}" dt="2025-03-31T22:01:30.919" v="155"/>
          <ac:picMkLst>
            <pc:docMk/>
            <pc:sldMk cId="2079926684" sldId="306"/>
            <ac:picMk id="2" creationId="{370F1F91-977A-A6F4-3D44-28A4FC8F964E}"/>
          </ac:picMkLst>
        </pc:picChg>
        <pc:cxnChg chg="add mod">
          <ac:chgData name="Owen Thomas Kehl" userId="S::otk4@nau.edu::9847bed2-bced-45f2-8855-083692679281" providerId="AD" clId="Web-{7E31B402-ACB7-2B04-CDDC-8A62CF3463D9}" dt="2025-03-31T22:27:41.244" v="473" actId="1076"/>
          <ac:cxnSpMkLst>
            <pc:docMk/>
            <pc:sldMk cId="2079926684" sldId="306"/>
            <ac:cxnSpMk id="49" creationId="{018E2C15-6FB2-78B7-57F0-8AFE94246CC5}"/>
          </ac:cxnSpMkLst>
        </pc:cxnChg>
        <pc:cxnChg chg="add mod">
          <ac:chgData name="Owen Thomas Kehl" userId="S::otk4@nau.edu::9847bed2-bced-45f2-8855-083692679281" providerId="AD" clId="Web-{7E31B402-ACB7-2B04-CDDC-8A62CF3463D9}" dt="2025-03-31T22:28:00.557" v="476" actId="1076"/>
          <ac:cxnSpMkLst>
            <pc:docMk/>
            <pc:sldMk cId="2079926684" sldId="306"/>
            <ac:cxnSpMk id="50" creationId="{17FF3385-F1D5-20E3-B54D-2D23635BA78A}"/>
          </ac:cxnSpMkLst>
        </pc:cxnChg>
        <pc:cxnChg chg="add mod">
          <ac:chgData name="Owen Thomas Kehl" userId="S::otk4@nau.edu::9847bed2-bced-45f2-8855-083692679281" providerId="AD" clId="Web-{7E31B402-ACB7-2B04-CDDC-8A62CF3463D9}" dt="2025-03-31T22:28:35.120" v="481" actId="1076"/>
          <ac:cxnSpMkLst>
            <pc:docMk/>
            <pc:sldMk cId="2079926684" sldId="306"/>
            <ac:cxnSpMk id="51" creationId="{6718B016-AC4C-6BD6-BC8F-F9432C72D324}"/>
          </ac:cxnSpMkLst>
        </pc:cxnChg>
        <pc:cxnChg chg="add mod">
          <ac:chgData name="Owen Thomas Kehl" userId="S::otk4@nau.edu::9847bed2-bced-45f2-8855-083692679281" providerId="AD" clId="Web-{7E31B402-ACB7-2B04-CDDC-8A62CF3463D9}" dt="2025-03-31T22:28:59.573" v="485" actId="1076"/>
          <ac:cxnSpMkLst>
            <pc:docMk/>
            <pc:sldMk cId="2079926684" sldId="306"/>
            <ac:cxnSpMk id="52" creationId="{07814669-0642-2319-D2C9-DDB5E6554BD0}"/>
          </ac:cxnSpMkLst>
        </pc:cxnChg>
        <pc:cxnChg chg="add mod">
          <ac:chgData name="Owen Thomas Kehl" userId="S::otk4@nau.edu::9847bed2-bced-45f2-8855-083692679281" providerId="AD" clId="Web-{7E31B402-ACB7-2B04-CDDC-8A62CF3463D9}" dt="2025-03-31T22:29:38.417" v="492" actId="1076"/>
          <ac:cxnSpMkLst>
            <pc:docMk/>
            <pc:sldMk cId="2079926684" sldId="306"/>
            <ac:cxnSpMk id="53" creationId="{FFD503FA-0D11-6190-0D15-0A985ED71D59}"/>
          </ac:cxnSpMkLst>
        </pc:cxnChg>
      </pc:sldChg>
      <pc:sldChg chg="addSp delSp modSp new">
        <pc:chgData name="Owen Thomas Kehl" userId="S::otk4@nau.edu::9847bed2-bced-45f2-8855-083692679281" providerId="AD" clId="Web-{7E31B402-ACB7-2B04-CDDC-8A62CF3463D9}" dt="2025-03-31T23:22:39.796" v="546" actId="1076"/>
        <pc:sldMkLst>
          <pc:docMk/>
          <pc:sldMk cId="1457195219" sldId="308"/>
        </pc:sldMkLst>
        <pc:spChg chg="mod">
          <ac:chgData name="Owen Thomas Kehl" userId="S::otk4@nau.edu::9847bed2-bced-45f2-8855-083692679281" providerId="AD" clId="Web-{7E31B402-ACB7-2B04-CDDC-8A62CF3463D9}" dt="2025-03-31T23:18:50.560" v="505" actId="14100"/>
          <ac:spMkLst>
            <pc:docMk/>
            <pc:sldMk cId="1457195219" sldId="308"/>
            <ac:spMk id="2" creationId="{7CE426DB-4C04-CD02-4D2B-04FA4A781BF3}"/>
          </ac:spMkLst>
        </pc:spChg>
        <pc:spChg chg="mod ord">
          <ac:chgData name="Owen Thomas Kehl" userId="S::otk4@nau.edu::9847bed2-bced-45f2-8855-083692679281" providerId="AD" clId="Web-{7E31B402-ACB7-2B04-CDDC-8A62CF3463D9}" dt="2025-03-31T23:19:42.919" v="514"/>
          <ac:spMkLst>
            <pc:docMk/>
            <pc:sldMk cId="1457195219" sldId="308"/>
            <ac:spMk id="5" creationId="{80531BC3-E0CA-E92A-5B88-F3444D80FBD3}"/>
          </ac:spMkLst>
        </pc:spChg>
        <pc:spChg chg="mod">
          <ac:chgData name="Owen Thomas Kehl" userId="S::otk4@nau.edu::9847bed2-bced-45f2-8855-083692679281" providerId="AD" clId="Web-{7E31B402-ACB7-2B04-CDDC-8A62CF3463D9}" dt="2025-03-31T23:22:39.796" v="546" actId="1076"/>
          <ac:spMkLst>
            <pc:docMk/>
            <pc:sldMk cId="1457195219" sldId="308"/>
            <ac:spMk id="7" creationId="{132CF16B-94F8-AFB8-3153-E2E509C46314}"/>
          </ac:spMkLst>
        </pc:spChg>
        <pc:picChg chg="add mod ord">
          <ac:chgData name="Owen Thomas Kehl" userId="S::otk4@nau.edu::9847bed2-bced-45f2-8855-083692679281" providerId="AD" clId="Web-{7E31B402-ACB7-2B04-CDDC-8A62CF3463D9}" dt="2025-03-31T23:20:58.889" v="516" actId="14100"/>
          <ac:picMkLst>
            <pc:docMk/>
            <pc:sldMk cId="1457195219" sldId="308"/>
            <ac:picMk id="6" creationId="{3800C908-F08F-BE8B-E80F-29B6095900F9}"/>
          </ac:picMkLst>
        </pc:picChg>
      </pc:sldChg>
    </pc:docChg>
  </pc:docChgLst>
  <pc:docChgLst>
    <pc:chgData name="Joseph Thomas Mathews" userId="S::jtm468@nau.edu::59d028b0-7319-415d-bd8a-0d58bcde851e" providerId="AD" clId="Web-{53DCE9F5-E0C4-641A-0546-3D60A1E2E160}"/>
    <pc:docChg chg="addSld delSld modSld">
      <pc:chgData name="Joseph Thomas Mathews" userId="S::jtm468@nau.edu::59d028b0-7319-415d-bd8a-0d58bcde851e" providerId="AD" clId="Web-{53DCE9F5-E0C4-641A-0546-3D60A1E2E160}" dt="2025-03-02T00:39:05.400" v="349" actId="20577"/>
      <pc:docMkLst>
        <pc:docMk/>
      </pc:docMkLst>
      <pc:sldChg chg="del">
        <pc:chgData name="Joseph Thomas Mathews" userId="S::jtm468@nau.edu::59d028b0-7319-415d-bd8a-0d58bcde851e" providerId="AD" clId="Web-{53DCE9F5-E0C4-641A-0546-3D60A1E2E160}" dt="2025-03-02T00:17:09.338" v="3"/>
        <pc:sldMkLst>
          <pc:docMk/>
          <pc:sldMk cId="486473580" sldId="257"/>
        </pc:sldMkLst>
      </pc:sldChg>
      <pc:sldChg chg="modSp">
        <pc:chgData name="Joseph Thomas Mathews" userId="S::jtm468@nau.edu::59d028b0-7319-415d-bd8a-0d58bcde851e" providerId="AD" clId="Web-{53DCE9F5-E0C4-641A-0546-3D60A1E2E160}" dt="2025-03-02T00:20:43.822" v="79" actId="1076"/>
        <pc:sldMkLst>
          <pc:docMk/>
          <pc:sldMk cId="1454765082" sldId="263"/>
        </pc:sldMkLst>
        <pc:picChg chg="mod">
          <ac:chgData name="Joseph Thomas Mathews" userId="S::jtm468@nau.edu::59d028b0-7319-415d-bd8a-0d58bcde851e" providerId="AD" clId="Web-{53DCE9F5-E0C4-641A-0546-3D60A1E2E160}" dt="2025-03-02T00:20:43.822" v="79" actId="1076"/>
          <ac:picMkLst>
            <pc:docMk/>
            <pc:sldMk cId="1454765082" sldId="263"/>
            <ac:picMk id="13" creationId="{E27AD60B-A7EA-5DB6-F621-30E32F71DE72}"/>
          </ac:picMkLst>
        </pc:picChg>
      </pc:sldChg>
      <pc:sldChg chg="add">
        <pc:chgData name="Joseph Thomas Mathews" userId="S::jtm468@nau.edu::59d028b0-7319-415d-bd8a-0d58bcde851e" providerId="AD" clId="Web-{53DCE9F5-E0C4-641A-0546-3D60A1E2E160}" dt="2025-03-02T00:17:03.994" v="2"/>
        <pc:sldMkLst>
          <pc:docMk/>
          <pc:sldMk cId="1275137430" sldId="280"/>
        </pc:sldMkLst>
      </pc:sldChg>
    </pc:docChg>
  </pc:docChgLst>
  <pc:docChgLst>
    <pc:chgData name="Jonathan Avila Copado" userId="2f21bb02-1e5c-4049-ac87-c61d59bdd75b" providerId="ADAL" clId="{F0CA2198-8E99-4AB9-908D-0D2196A45C45}"/>
    <pc:docChg chg="undo custSel addSld modSld sldOrd">
      <pc:chgData name="Jonathan Avila Copado" userId="2f21bb02-1e5c-4049-ac87-c61d59bdd75b" providerId="ADAL" clId="{F0CA2198-8E99-4AB9-908D-0D2196A45C45}" dt="2025-03-31T23:22:22.237" v="1143" actId="20577"/>
      <pc:docMkLst>
        <pc:docMk/>
      </pc:docMkLst>
      <pc:sldChg chg="addSp modSp mod">
        <pc:chgData name="Jonathan Avila Copado" userId="2f21bb02-1e5c-4049-ac87-c61d59bdd75b" providerId="ADAL" clId="{F0CA2198-8E99-4AB9-908D-0D2196A45C45}" dt="2025-03-31T23:20:18.297" v="1127" actId="1076"/>
        <pc:sldMkLst>
          <pc:docMk/>
          <pc:sldMk cId="1514395425" sldId="258"/>
        </pc:sldMkLst>
        <pc:spChg chg="mod">
          <ac:chgData name="Jonathan Avila Copado" userId="2f21bb02-1e5c-4049-ac87-c61d59bdd75b" providerId="ADAL" clId="{F0CA2198-8E99-4AB9-908D-0D2196A45C45}" dt="2025-03-31T20:05:50.963" v="326" actId="20577"/>
          <ac:spMkLst>
            <pc:docMk/>
            <pc:sldMk cId="1514395425" sldId="258"/>
            <ac:spMk id="3" creationId="{0C0064AD-9E39-4094-88ED-A19F28F59327}"/>
          </ac:spMkLst>
        </pc:spChg>
        <pc:spChg chg="add mod">
          <ac:chgData name="Jonathan Avila Copado" userId="2f21bb02-1e5c-4049-ac87-c61d59bdd75b" providerId="ADAL" clId="{F0CA2198-8E99-4AB9-908D-0D2196A45C45}" dt="2025-03-31T23:20:18.297" v="1127" actId="1076"/>
          <ac:spMkLst>
            <pc:docMk/>
            <pc:sldMk cId="1514395425" sldId="258"/>
            <ac:spMk id="15" creationId="{CBC6251B-83FF-C45B-77DC-7B07CD655A5A}"/>
          </ac:spMkLst>
        </pc:spChg>
      </pc:sldChg>
      <pc:sldChg chg="addSp delSp modSp mod">
        <pc:chgData name="Jonathan Avila Copado" userId="2f21bb02-1e5c-4049-ac87-c61d59bdd75b" providerId="ADAL" clId="{F0CA2198-8E99-4AB9-908D-0D2196A45C45}" dt="2025-03-31T20:05:27.334" v="321" actId="20577"/>
        <pc:sldMkLst>
          <pc:docMk/>
          <pc:sldMk cId="3803442049" sldId="259"/>
        </pc:sldMkLst>
        <pc:spChg chg="add mod">
          <ac:chgData name="Jonathan Avila Copado" userId="2f21bb02-1e5c-4049-ac87-c61d59bdd75b" providerId="ADAL" clId="{F0CA2198-8E99-4AB9-908D-0D2196A45C45}" dt="2025-03-31T20:05:27.334" v="321" actId="20577"/>
          <ac:spMkLst>
            <pc:docMk/>
            <pc:sldMk cId="3803442049" sldId="259"/>
            <ac:spMk id="5" creationId="{3511FB7C-CF14-50E0-849A-967CFC365422}"/>
          </ac:spMkLst>
        </pc:spChg>
      </pc:sldChg>
      <pc:sldChg chg="addSp delSp modSp mod">
        <pc:chgData name="Jonathan Avila Copado" userId="2f21bb02-1e5c-4049-ac87-c61d59bdd75b" providerId="ADAL" clId="{F0CA2198-8E99-4AB9-908D-0D2196A45C45}" dt="2025-03-31T23:20:31.767" v="1129" actId="20577"/>
        <pc:sldMkLst>
          <pc:docMk/>
          <pc:sldMk cId="3332688553" sldId="265"/>
        </pc:sldMkLst>
        <pc:spChg chg="mod">
          <ac:chgData name="Jonathan Avila Copado" userId="2f21bb02-1e5c-4049-ac87-c61d59bdd75b" providerId="ADAL" clId="{F0CA2198-8E99-4AB9-908D-0D2196A45C45}" dt="2025-03-31T23:20:31.767" v="1129" actId="20577"/>
          <ac:spMkLst>
            <pc:docMk/>
            <pc:sldMk cId="3332688553" sldId="265"/>
            <ac:spMk id="6" creationId="{C48F743D-1B4B-4F2F-52C2-55BEAAEC5E8D}"/>
          </ac:spMkLst>
        </pc:spChg>
        <pc:spChg chg="add mod">
          <ac:chgData name="Jonathan Avila Copado" userId="2f21bb02-1e5c-4049-ac87-c61d59bdd75b" providerId="ADAL" clId="{F0CA2198-8E99-4AB9-908D-0D2196A45C45}" dt="2025-03-31T20:29:30.650" v="482" actId="20577"/>
          <ac:spMkLst>
            <pc:docMk/>
            <pc:sldMk cId="3332688553" sldId="265"/>
            <ac:spMk id="7" creationId="{640C1C9B-17E4-5A4F-5111-CA9F7A3ACACE}"/>
          </ac:spMkLst>
        </pc:spChg>
      </pc:sldChg>
      <pc:sldChg chg="modSp mod">
        <pc:chgData name="Jonathan Avila Copado" userId="2f21bb02-1e5c-4049-ac87-c61d59bdd75b" providerId="ADAL" clId="{F0CA2198-8E99-4AB9-908D-0D2196A45C45}" dt="2025-03-31T20:04:38.136" v="308" actId="20577"/>
        <pc:sldMkLst>
          <pc:docMk/>
          <pc:sldMk cId="967555932" sldId="268"/>
        </pc:sldMkLst>
        <pc:spChg chg="mod">
          <ac:chgData name="Jonathan Avila Copado" userId="2f21bb02-1e5c-4049-ac87-c61d59bdd75b" providerId="ADAL" clId="{F0CA2198-8E99-4AB9-908D-0D2196A45C45}" dt="2025-03-31T19:56:17.244" v="97" actId="20577"/>
          <ac:spMkLst>
            <pc:docMk/>
            <pc:sldMk cId="967555932" sldId="268"/>
            <ac:spMk id="8" creationId="{AF918BD1-C513-F75F-E438-2265A11C9479}"/>
          </ac:spMkLst>
        </pc:spChg>
        <pc:spChg chg="mod">
          <ac:chgData name="Jonathan Avila Copado" userId="2f21bb02-1e5c-4049-ac87-c61d59bdd75b" providerId="ADAL" clId="{F0CA2198-8E99-4AB9-908D-0D2196A45C45}" dt="2025-03-31T20:04:38.136" v="308" actId="20577"/>
          <ac:spMkLst>
            <pc:docMk/>
            <pc:sldMk cId="967555932" sldId="268"/>
            <ac:spMk id="10" creationId="{8A7D5575-C69F-4075-8B82-A931A2A7640A}"/>
          </ac:spMkLst>
        </pc:spChg>
      </pc:sldChg>
      <pc:sldChg chg="modSp mod">
        <pc:chgData name="Jonathan Avila Copado" userId="2f21bb02-1e5c-4049-ac87-c61d59bdd75b" providerId="ADAL" clId="{F0CA2198-8E99-4AB9-908D-0D2196A45C45}" dt="2025-03-31T23:19:26.676" v="1117" actId="20577"/>
        <pc:sldMkLst>
          <pc:docMk/>
          <pc:sldMk cId="1656229110" sldId="270"/>
        </pc:sldMkLst>
        <pc:spChg chg="mod">
          <ac:chgData name="Jonathan Avila Copado" userId="2f21bb02-1e5c-4049-ac87-c61d59bdd75b" providerId="ADAL" clId="{F0CA2198-8E99-4AB9-908D-0D2196A45C45}" dt="2025-03-31T23:19:26.676" v="1117" actId="20577"/>
          <ac:spMkLst>
            <pc:docMk/>
            <pc:sldMk cId="1656229110" sldId="270"/>
            <ac:spMk id="11" creationId="{49E95D5A-56EA-F521-7CB3-35FA06E7EFE5}"/>
          </ac:spMkLst>
        </pc:spChg>
      </pc:sldChg>
      <pc:sldChg chg="modSp mod">
        <pc:chgData name="Jonathan Avila Copado" userId="2f21bb02-1e5c-4049-ac87-c61d59bdd75b" providerId="ADAL" clId="{F0CA2198-8E99-4AB9-908D-0D2196A45C45}" dt="2025-03-31T23:19:47.567" v="1123" actId="20577"/>
        <pc:sldMkLst>
          <pc:docMk/>
          <pc:sldMk cId="2807592174" sldId="272"/>
        </pc:sldMkLst>
        <pc:spChg chg="mod">
          <ac:chgData name="Jonathan Avila Copado" userId="2f21bb02-1e5c-4049-ac87-c61d59bdd75b" providerId="ADAL" clId="{F0CA2198-8E99-4AB9-908D-0D2196A45C45}" dt="2025-03-31T20:06:09.751" v="328" actId="20577"/>
          <ac:spMkLst>
            <pc:docMk/>
            <pc:sldMk cId="2807592174" sldId="272"/>
            <ac:spMk id="3" creationId="{0C0064AD-9E39-4094-88ED-A19F28F59327}"/>
          </ac:spMkLst>
        </pc:spChg>
        <pc:spChg chg="mod">
          <ac:chgData name="Jonathan Avila Copado" userId="2f21bb02-1e5c-4049-ac87-c61d59bdd75b" providerId="ADAL" clId="{F0CA2198-8E99-4AB9-908D-0D2196A45C45}" dt="2025-03-31T23:19:47.567" v="1123" actId="20577"/>
          <ac:spMkLst>
            <pc:docMk/>
            <pc:sldMk cId="2807592174" sldId="272"/>
            <ac:spMk id="9" creationId="{61D98EEF-8419-F45D-4001-6ABDDAEB83FA}"/>
          </ac:spMkLst>
        </pc:spChg>
      </pc:sldChg>
      <pc:sldChg chg="addSp delSp modSp mod">
        <pc:chgData name="Jonathan Avila Copado" userId="2f21bb02-1e5c-4049-ac87-c61d59bdd75b" providerId="ADAL" clId="{F0CA2198-8E99-4AB9-908D-0D2196A45C45}" dt="2025-03-31T22:58:22.556" v="549" actId="313"/>
        <pc:sldMkLst>
          <pc:docMk/>
          <pc:sldMk cId="2202928875" sldId="290"/>
        </pc:sldMkLst>
        <pc:spChg chg="add mod">
          <ac:chgData name="Jonathan Avila Copado" userId="2f21bb02-1e5c-4049-ac87-c61d59bdd75b" providerId="ADAL" clId="{F0CA2198-8E99-4AB9-908D-0D2196A45C45}" dt="2025-03-31T20:06:25.344" v="333" actId="20577"/>
          <ac:spMkLst>
            <pc:docMk/>
            <pc:sldMk cId="2202928875" sldId="290"/>
            <ac:spMk id="2" creationId="{6A9720BD-F1A4-44B5-BE47-577F2EB035AD}"/>
          </ac:spMkLst>
        </pc:spChg>
        <pc:spChg chg="mod">
          <ac:chgData name="Jonathan Avila Copado" userId="2f21bb02-1e5c-4049-ac87-c61d59bdd75b" providerId="ADAL" clId="{F0CA2198-8E99-4AB9-908D-0D2196A45C45}" dt="2025-03-31T19:55:31.947" v="92" actId="20577"/>
          <ac:spMkLst>
            <pc:docMk/>
            <pc:sldMk cId="2202928875" sldId="290"/>
            <ac:spMk id="17" creationId="{BC481890-93E2-907D-F45E-31279E728E93}"/>
          </ac:spMkLst>
        </pc:spChg>
        <pc:graphicFrameChg chg="modGraphic">
          <ac:chgData name="Jonathan Avila Copado" userId="2f21bb02-1e5c-4049-ac87-c61d59bdd75b" providerId="ADAL" clId="{F0CA2198-8E99-4AB9-908D-0D2196A45C45}" dt="2025-03-31T22:58:22.556" v="549" actId="313"/>
          <ac:graphicFrameMkLst>
            <pc:docMk/>
            <pc:sldMk cId="2202928875" sldId="290"/>
            <ac:graphicFrameMk id="10" creationId="{0034F209-3E73-A9DA-D470-CFAC444734B2}"/>
          </ac:graphicFrameMkLst>
        </pc:graphicFrameChg>
      </pc:sldChg>
      <pc:sldChg chg="addSp delSp modSp mod">
        <pc:chgData name="Jonathan Avila Copado" userId="2f21bb02-1e5c-4049-ac87-c61d59bdd75b" providerId="ADAL" clId="{F0CA2198-8E99-4AB9-908D-0D2196A45C45}" dt="2025-03-31T23:21:53.788" v="1137" actId="20577"/>
        <pc:sldMkLst>
          <pc:docMk/>
          <pc:sldMk cId="108774522" sldId="295"/>
        </pc:sldMkLst>
        <pc:spChg chg="add mod">
          <ac:chgData name="Jonathan Avila Copado" userId="2f21bb02-1e5c-4049-ac87-c61d59bdd75b" providerId="ADAL" clId="{F0CA2198-8E99-4AB9-908D-0D2196A45C45}" dt="2025-03-31T23:21:44.526" v="1135" actId="20577"/>
          <ac:spMkLst>
            <pc:docMk/>
            <pc:sldMk cId="108774522" sldId="295"/>
            <ac:spMk id="8" creationId="{8EB3E492-A5CC-E5B3-A713-64B5ACC51411}"/>
          </ac:spMkLst>
        </pc:spChg>
        <pc:spChg chg="mod">
          <ac:chgData name="Jonathan Avila Copado" userId="2f21bb02-1e5c-4049-ac87-c61d59bdd75b" providerId="ADAL" clId="{F0CA2198-8E99-4AB9-908D-0D2196A45C45}" dt="2025-03-31T23:21:53.788" v="1137" actId="20577"/>
          <ac:spMkLst>
            <pc:docMk/>
            <pc:sldMk cId="108774522" sldId="295"/>
            <ac:spMk id="10" creationId="{74747A0A-9AAE-0B73-5272-8987CB8BDFFC}"/>
          </ac:spMkLst>
        </pc:spChg>
        <pc:picChg chg="add mod">
          <ac:chgData name="Jonathan Avila Copado" userId="2f21bb02-1e5c-4049-ac87-c61d59bdd75b" providerId="ADAL" clId="{F0CA2198-8E99-4AB9-908D-0D2196A45C45}" dt="2025-03-31T19:56:52.025" v="100" actId="1076"/>
          <ac:picMkLst>
            <pc:docMk/>
            <pc:sldMk cId="108774522" sldId="295"/>
            <ac:picMk id="7" creationId="{0D412D1F-D58D-DEFD-73B6-C252E7F2F4A5}"/>
          </ac:picMkLst>
        </pc:picChg>
      </pc:sldChg>
      <pc:sldChg chg="addSp delSp modSp mod">
        <pc:chgData name="Jonathan Avila Copado" userId="2f21bb02-1e5c-4049-ac87-c61d59bdd75b" providerId="ADAL" clId="{F0CA2198-8E99-4AB9-908D-0D2196A45C45}" dt="2025-03-31T22:58:11.056" v="547" actId="313"/>
        <pc:sldMkLst>
          <pc:docMk/>
          <pc:sldMk cId="4155956599" sldId="296"/>
        </pc:sldMkLst>
        <pc:spChg chg="add mod">
          <ac:chgData name="Jonathan Avila Copado" userId="2f21bb02-1e5c-4049-ac87-c61d59bdd75b" providerId="ADAL" clId="{F0CA2198-8E99-4AB9-908D-0D2196A45C45}" dt="2025-03-31T20:04:11.220" v="294" actId="20577"/>
          <ac:spMkLst>
            <pc:docMk/>
            <pc:sldMk cId="4155956599" sldId="296"/>
            <ac:spMk id="2" creationId="{0617142B-FF83-B90B-FC0A-6926D3BE0F5B}"/>
          </ac:spMkLst>
        </pc:spChg>
        <pc:graphicFrameChg chg="modGraphic">
          <ac:chgData name="Jonathan Avila Copado" userId="2f21bb02-1e5c-4049-ac87-c61d59bdd75b" providerId="ADAL" clId="{F0CA2198-8E99-4AB9-908D-0D2196A45C45}" dt="2025-03-31T22:58:11.056" v="547" actId="313"/>
          <ac:graphicFrameMkLst>
            <pc:docMk/>
            <pc:sldMk cId="4155956599" sldId="296"/>
            <ac:graphicFrameMk id="8" creationId="{BE903053-29AA-C340-B233-C497866329E9}"/>
          </ac:graphicFrameMkLst>
        </pc:graphicFrameChg>
      </pc:sldChg>
      <pc:sldChg chg="addSp delSp modSp mod">
        <pc:chgData name="Jonathan Avila Copado" userId="2f21bb02-1e5c-4049-ac87-c61d59bdd75b" providerId="ADAL" clId="{F0CA2198-8E99-4AB9-908D-0D2196A45C45}" dt="2025-03-31T22:58:15.652" v="548" actId="313"/>
        <pc:sldMkLst>
          <pc:docMk/>
          <pc:sldMk cId="3981921207" sldId="297"/>
        </pc:sldMkLst>
        <pc:spChg chg="add mod">
          <ac:chgData name="Jonathan Avila Copado" userId="2f21bb02-1e5c-4049-ac87-c61d59bdd75b" providerId="ADAL" clId="{F0CA2198-8E99-4AB9-908D-0D2196A45C45}" dt="2025-03-31T20:06:33.914" v="340" actId="20577"/>
          <ac:spMkLst>
            <pc:docMk/>
            <pc:sldMk cId="3981921207" sldId="297"/>
            <ac:spMk id="2" creationId="{7654181F-8BDC-FE7B-FEB5-B2F03573175D}"/>
          </ac:spMkLst>
        </pc:spChg>
        <pc:graphicFrameChg chg="modGraphic">
          <ac:chgData name="Jonathan Avila Copado" userId="2f21bb02-1e5c-4049-ac87-c61d59bdd75b" providerId="ADAL" clId="{F0CA2198-8E99-4AB9-908D-0D2196A45C45}" dt="2025-03-31T22:58:15.652" v="548" actId="313"/>
          <ac:graphicFrameMkLst>
            <pc:docMk/>
            <pc:sldMk cId="3981921207" sldId="297"/>
            <ac:graphicFrameMk id="8" creationId="{87E0BBC2-359D-B204-EA4E-0258C401C1B0}"/>
          </ac:graphicFrameMkLst>
        </pc:graphicFrameChg>
      </pc:sldChg>
      <pc:sldChg chg="addSp delSp modSp mod">
        <pc:chgData name="Jonathan Avila Copado" userId="2f21bb02-1e5c-4049-ac87-c61d59bdd75b" providerId="ADAL" clId="{F0CA2198-8E99-4AB9-908D-0D2196A45C45}" dt="2025-03-31T20:16:19.955" v="374" actId="27636"/>
        <pc:sldMkLst>
          <pc:docMk/>
          <pc:sldMk cId="3567412747" sldId="298"/>
        </pc:sldMkLst>
        <pc:spChg chg="add mod">
          <ac:chgData name="Jonathan Avila Copado" userId="2f21bb02-1e5c-4049-ac87-c61d59bdd75b" providerId="ADAL" clId="{F0CA2198-8E99-4AB9-908D-0D2196A45C45}" dt="2025-03-31T20:06:21.195" v="332" actId="20577"/>
          <ac:spMkLst>
            <pc:docMk/>
            <pc:sldMk cId="3567412747" sldId="298"/>
            <ac:spMk id="3" creationId="{767150CA-DFA8-2E69-FD41-3A7ECB7973C9}"/>
          </ac:spMkLst>
        </pc:spChg>
        <pc:spChg chg="mod">
          <ac:chgData name="Jonathan Avila Copado" userId="2f21bb02-1e5c-4049-ac87-c61d59bdd75b" providerId="ADAL" clId="{F0CA2198-8E99-4AB9-908D-0D2196A45C45}" dt="2025-03-31T20:16:19.955" v="374" actId="27636"/>
          <ac:spMkLst>
            <pc:docMk/>
            <pc:sldMk cId="3567412747" sldId="298"/>
            <ac:spMk id="14" creationId="{63F553FD-072F-085A-DBB7-7D85B3073EC9}"/>
          </ac:spMkLst>
        </pc:spChg>
        <pc:spChg chg="mod">
          <ac:chgData name="Jonathan Avila Copado" userId="2f21bb02-1e5c-4049-ac87-c61d59bdd75b" providerId="ADAL" clId="{F0CA2198-8E99-4AB9-908D-0D2196A45C45}" dt="2025-03-31T19:54:27.238" v="78" actId="20577"/>
          <ac:spMkLst>
            <pc:docMk/>
            <pc:sldMk cId="3567412747" sldId="298"/>
            <ac:spMk id="17" creationId="{BC481890-93E2-907D-F45E-31279E728E93}"/>
          </ac:spMkLst>
        </pc:spChg>
      </pc:sldChg>
      <pc:sldChg chg="addSp delSp modSp mod">
        <pc:chgData name="Jonathan Avila Copado" userId="2f21bb02-1e5c-4049-ac87-c61d59bdd75b" providerId="ADAL" clId="{F0CA2198-8E99-4AB9-908D-0D2196A45C45}" dt="2025-03-31T23:22:06.258" v="1139" actId="20577"/>
        <pc:sldMkLst>
          <pc:docMk/>
          <pc:sldMk cId="2101067651" sldId="299"/>
        </pc:sldMkLst>
        <pc:spChg chg="add del mod">
          <ac:chgData name="Jonathan Avila Copado" userId="2f21bb02-1e5c-4049-ac87-c61d59bdd75b" providerId="ADAL" clId="{F0CA2198-8E99-4AB9-908D-0D2196A45C45}" dt="2025-03-31T20:09:14.708" v="369" actId="6549"/>
          <ac:spMkLst>
            <pc:docMk/>
            <pc:sldMk cId="2101067651" sldId="299"/>
            <ac:spMk id="6" creationId="{44E3C3E5-B653-ACDE-2078-B6C3D7CAC2CC}"/>
          </ac:spMkLst>
        </pc:spChg>
        <pc:spChg chg="mod">
          <ac:chgData name="Jonathan Avila Copado" userId="2f21bb02-1e5c-4049-ac87-c61d59bdd75b" providerId="ADAL" clId="{F0CA2198-8E99-4AB9-908D-0D2196A45C45}" dt="2025-03-31T23:22:06.258" v="1139" actId="20577"/>
          <ac:spMkLst>
            <pc:docMk/>
            <pc:sldMk cId="2101067651" sldId="299"/>
            <ac:spMk id="8" creationId="{23099781-C28F-5F73-2BAF-81F19ADADB4B}"/>
          </ac:spMkLst>
        </pc:spChg>
      </pc:sldChg>
      <pc:sldChg chg="addSp delSp modSp mod ord">
        <pc:chgData name="Jonathan Avila Copado" userId="2f21bb02-1e5c-4049-ac87-c61d59bdd75b" providerId="ADAL" clId="{F0CA2198-8E99-4AB9-908D-0D2196A45C45}" dt="2025-03-31T23:22:22.237" v="1143" actId="20577"/>
        <pc:sldMkLst>
          <pc:docMk/>
          <pc:sldMk cId="1568548568" sldId="300"/>
        </pc:sldMkLst>
        <pc:spChg chg="add mod">
          <ac:chgData name="Jonathan Avila Copado" userId="2f21bb02-1e5c-4049-ac87-c61d59bdd75b" providerId="ADAL" clId="{F0CA2198-8E99-4AB9-908D-0D2196A45C45}" dt="2025-03-31T20:09:00.457" v="358" actId="6549"/>
          <ac:spMkLst>
            <pc:docMk/>
            <pc:sldMk cId="1568548568" sldId="300"/>
            <ac:spMk id="3" creationId="{C337A18C-42E0-FE6F-3E8C-F932CD8DBC03}"/>
          </ac:spMkLst>
        </pc:spChg>
        <pc:spChg chg="mod">
          <ac:chgData name="Jonathan Avila Copado" userId="2f21bb02-1e5c-4049-ac87-c61d59bdd75b" providerId="ADAL" clId="{F0CA2198-8E99-4AB9-908D-0D2196A45C45}" dt="2025-03-31T23:22:22.237" v="1143" actId="20577"/>
          <ac:spMkLst>
            <pc:docMk/>
            <pc:sldMk cId="1568548568" sldId="300"/>
            <ac:spMk id="8" creationId="{0CD224DA-5FA6-A540-D79E-09C63933AE42}"/>
          </ac:spMkLst>
        </pc:spChg>
      </pc:sldChg>
      <pc:sldChg chg="addSp delSp modSp mod">
        <pc:chgData name="Jonathan Avila Copado" userId="2f21bb02-1e5c-4049-ac87-c61d59bdd75b" providerId="ADAL" clId="{F0CA2198-8E99-4AB9-908D-0D2196A45C45}" dt="2025-03-31T20:04:55.225" v="315" actId="20577"/>
        <pc:sldMkLst>
          <pc:docMk/>
          <pc:sldMk cId="3729309582" sldId="301"/>
        </pc:sldMkLst>
        <pc:spChg chg="add mod">
          <ac:chgData name="Jonathan Avila Copado" userId="2f21bb02-1e5c-4049-ac87-c61d59bdd75b" providerId="ADAL" clId="{F0CA2198-8E99-4AB9-908D-0D2196A45C45}" dt="2025-03-31T20:04:55.225" v="315" actId="20577"/>
          <ac:spMkLst>
            <pc:docMk/>
            <pc:sldMk cId="3729309582" sldId="301"/>
            <ac:spMk id="3" creationId="{6B9D7AF1-7219-919A-E303-A546DF8AC0C2}"/>
          </ac:spMkLst>
        </pc:spChg>
        <pc:spChg chg="mod">
          <ac:chgData name="Jonathan Avila Copado" userId="2f21bb02-1e5c-4049-ac87-c61d59bdd75b" providerId="ADAL" clId="{F0CA2198-8E99-4AB9-908D-0D2196A45C45}" dt="2025-03-31T19:58:42.142" v="151" actId="1076"/>
          <ac:spMkLst>
            <pc:docMk/>
            <pc:sldMk cId="3729309582" sldId="301"/>
            <ac:spMk id="8" creationId="{BF189558-627C-B8E8-213D-011943BCA796}"/>
          </ac:spMkLst>
        </pc:spChg>
      </pc:sldChg>
      <pc:sldChg chg="addSp delSp modSp mod">
        <pc:chgData name="Jonathan Avila Copado" userId="2f21bb02-1e5c-4049-ac87-c61d59bdd75b" providerId="ADAL" clId="{F0CA2198-8E99-4AB9-908D-0D2196A45C45}" dt="2025-03-31T22:59:18.281" v="603" actId="1076"/>
        <pc:sldMkLst>
          <pc:docMk/>
          <pc:sldMk cId="1548338990" sldId="302"/>
        </pc:sldMkLst>
        <pc:spChg chg="add mod">
          <ac:chgData name="Jonathan Avila Copado" userId="2f21bb02-1e5c-4049-ac87-c61d59bdd75b" providerId="ADAL" clId="{F0CA2198-8E99-4AB9-908D-0D2196A45C45}" dt="2025-03-31T22:59:18.281" v="603" actId="1076"/>
          <ac:spMkLst>
            <pc:docMk/>
            <pc:sldMk cId="1548338990" sldId="302"/>
            <ac:spMk id="10" creationId="{1B11375A-D3E8-1DFF-3743-1062B10C073C}"/>
          </ac:spMkLst>
        </pc:spChg>
      </pc:sldChg>
      <pc:sldChg chg="delSp modSp mod">
        <pc:chgData name="Jonathan Avila Copado" userId="2f21bb02-1e5c-4049-ac87-c61d59bdd75b" providerId="ADAL" clId="{F0CA2198-8E99-4AB9-908D-0D2196A45C45}" dt="2025-03-31T23:18:44.752" v="1109" actId="20577"/>
        <pc:sldMkLst>
          <pc:docMk/>
          <pc:sldMk cId="3482250376" sldId="303"/>
        </pc:sldMkLst>
        <pc:spChg chg="mod">
          <ac:chgData name="Jonathan Avila Copado" userId="2f21bb02-1e5c-4049-ac87-c61d59bdd75b" providerId="ADAL" clId="{F0CA2198-8E99-4AB9-908D-0D2196A45C45}" dt="2025-03-31T23:18:44.752" v="1109" actId="20577"/>
          <ac:spMkLst>
            <pc:docMk/>
            <pc:sldMk cId="3482250376" sldId="303"/>
            <ac:spMk id="7" creationId="{2E4A0E8C-9888-36DD-487E-68737346B885}"/>
          </ac:spMkLst>
        </pc:spChg>
        <pc:picChg chg="mod">
          <ac:chgData name="Jonathan Avila Copado" userId="2f21bb02-1e5c-4049-ac87-c61d59bdd75b" providerId="ADAL" clId="{F0CA2198-8E99-4AB9-908D-0D2196A45C45}" dt="2025-03-31T20:31:25.826" v="504" actId="1076"/>
          <ac:picMkLst>
            <pc:docMk/>
            <pc:sldMk cId="3482250376" sldId="303"/>
            <ac:picMk id="5" creationId="{7900E976-C8B0-B318-1D58-A9634341C5C5}"/>
          </ac:picMkLst>
        </pc:picChg>
      </pc:sldChg>
      <pc:sldChg chg="delSp modSp mod">
        <pc:chgData name="Jonathan Avila Copado" userId="2f21bb02-1e5c-4049-ac87-c61d59bdd75b" providerId="ADAL" clId="{F0CA2198-8E99-4AB9-908D-0D2196A45C45}" dt="2025-03-31T23:18:49.919" v="1112" actId="20577"/>
        <pc:sldMkLst>
          <pc:docMk/>
          <pc:sldMk cId="2433987650" sldId="304"/>
        </pc:sldMkLst>
        <pc:spChg chg="mod">
          <ac:chgData name="Jonathan Avila Copado" userId="2f21bb02-1e5c-4049-ac87-c61d59bdd75b" providerId="ADAL" clId="{F0CA2198-8E99-4AB9-908D-0D2196A45C45}" dt="2025-03-31T23:18:49.919" v="1112" actId="20577"/>
          <ac:spMkLst>
            <pc:docMk/>
            <pc:sldMk cId="2433987650" sldId="304"/>
            <ac:spMk id="7" creationId="{00836B34-E7E9-848E-12AA-35BD71BB9B89}"/>
          </ac:spMkLst>
        </pc:spChg>
        <pc:picChg chg="mod">
          <ac:chgData name="Jonathan Avila Copado" userId="2f21bb02-1e5c-4049-ac87-c61d59bdd75b" providerId="ADAL" clId="{F0CA2198-8E99-4AB9-908D-0D2196A45C45}" dt="2025-03-31T20:31:40.743" v="506" actId="1076"/>
          <ac:picMkLst>
            <pc:docMk/>
            <pc:sldMk cId="2433987650" sldId="304"/>
            <ac:picMk id="5" creationId="{80886C99-1989-A74B-FFD0-863294AEC298}"/>
          </ac:picMkLst>
        </pc:picChg>
      </pc:sldChg>
      <pc:sldChg chg="modSp add mod">
        <pc:chgData name="Jonathan Avila Copado" userId="2f21bb02-1e5c-4049-ac87-c61d59bdd75b" providerId="ADAL" clId="{F0CA2198-8E99-4AB9-908D-0D2196A45C45}" dt="2025-03-31T20:17:28.525" v="375"/>
        <pc:sldMkLst>
          <pc:docMk/>
          <pc:sldMk cId="3010212318" sldId="305"/>
        </pc:sldMkLst>
        <pc:graphicFrameChg chg="mod">
          <ac:chgData name="Jonathan Avila Copado" userId="2f21bb02-1e5c-4049-ac87-c61d59bdd75b" providerId="ADAL" clId="{F0CA2198-8E99-4AB9-908D-0D2196A45C45}" dt="2025-03-31T20:17:28.525" v="375"/>
          <ac:graphicFrameMkLst>
            <pc:docMk/>
            <pc:sldMk cId="3010212318" sldId="305"/>
            <ac:graphicFrameMk id="10" creationId="{BFB3CD52-A5E5-716B-03EB-C7266CE246F9}"/>
          </ac:graphicFrameMkLst>
        </pc:graphicFrameChg>
      </pc:sldChg>
      <pc:sldChg chg="addSp modSp mod">
        <pc:chgData name="Jonathan Avila Copado" userId="2f21bb02-1e5c-4049-ac87-c61d59bdd75b" providerId="ADAL" clId="{F0CA2198-8E99-4AB9-908D-0D2196A45C45}" dt="2025-03-31T23:18:11.238" v="1103" actId="20577"/>
        <pc:sldMkLst>
          <pc:docMk/>
          <pc:sldMk cId="2079926684" sldId="306"/>
        </pc:sldMkLst>
        <pc:spChg chg="add mod">
          <ac:chgData name="Jonathan Avila Copado" userId="2f21bb02-1e5c-4049-ac87-c61d59bdd75b" providerId="ADAL" clId="{F0CA2198-8E99-4AB9-908D-0D2196A45C45}" dt="2025-03-31T23:18:11.238" v="1103" actId="20577"/>
          <ac:spMkLst>
            <pc:docMk/>
            <pc:sldMk cId="2079926684" sldId="306"/>
            <ac:spMk id="5" creationId="{BDFD6F7E-5A5B-B75C-9251-8F8AA2A77809}"/>
          </ac:spMkLst>
        </pc:spChg>
      </pc:sldChg>
      <pc:sldChg chg="addSp modSp mod">
        <pc:chgData name="Jonathan Avila Copado" userId="2f21bb02-1e5c-4049-ac87-c61d59bdd75b" providerId="ADAL" clId="{F0CA2198-8E99-4AB9-908D-0D2196A45C45}" dt="2025-03-31T23:17:24.040" v="1083" actId="20577"/>
        <pc:sldMkLst>
          <pc:docMk/>
          <pc:sldMk cId="1626827508" sldId="307"/>
        </pc:sldMkLst>
        <pc:spChg chg="add mod">
          <ac:chgData name="Jonathan Avila Copado" userId="2f21bb02-1e5c-4049-ac87-c61d59bdd75b" providerId="ADAL" clId="{F0CA2198-8E99-4AB9-908D-0D2196A45C45}" dt="2025-03-31T23:17:11.738" v="1060" actId="20577"/>
          <ac:spMkLst>
            <pc:docMk/>
            <pc:sldMk cId="1626827508" sldId="307"/>
            <ac:spMk id="10" creationId="{71E4808E-7EBE-A1D9-5659-B90720163758}"/>
          </ac:spMkLst>
        </pc:spChg>
        <pc:spChg chg="add mod">
          <ac:chgData name="Jonathan Avila Copado" userId="2f21bb02-1e5c-4049-ac87-c61d59bdd75b" providerId="ADAL" clId="{F0CA2198-8E99-4AB9-908D-0D2196A45C45}" dt="2025-03-31T23:17:24.040" v="1083" actId="20577"/>
          <ac:spMkLst>
            <pc:docMk/>
            <pc:sldMk cId="1626827508" sldId="307"/>
            <ac:spMk id="15" creationId="{34D464CE-9FED-B7C2-8D9C-468CBB92BF95}"/>
          </ac:spMkLst>
        </pc:spChg>
      </pc:sldChg>
      <pc:sldChg chg="addSp modSp mod">
        <pc:chgData name="Jonathan Avila Copado" userId="2f21bb02-1e5c-4049-ac87-c61d59bdd75b" providerId="ADAL" clId="{F0CA2198-8E99-4AB9-908D-0D2196A45C45}" dt="2025-03-31T23:21:31.825" v="1133"/>
        <pc:sldMkLst>
          <pc:docMk/>
          <pc:sldMk cId="1457195219" sldId="308"/>
        </pc:sldMkLst>
        <pc:spChg chg="mod">
          <ac:chgData name="Jonathan Avila Copado" userId="2f21bb02-1e5c-4049-ac87-c61d59bdd75b" providerId="ADAL" clId="{F0CA2198-8E99-4AB9-908D-0D2196A45C45}" dt="2025-03-31T23:21:31.825" v="1133"/>
          <ac:spMkLst>
            <pc:docMk/>
            <pc:sldMk cId="1457195219" sldId="308"/>
            <ac:spMk id="4" creationId="{1C2B561F-6AAE-1B24-3436-FFD6F9D0C5C0}"/>
          </ac:spMkLst>
        </pc:spChg>
        <pc:spChg chg="add mod">
          <ac:chgData name="Jonathan Avila Copado" userId="2f21bb02-1e5c-4049-ac87-c61d59bdd75b" providerId="ADAL" clId="{F0CA2198-8E99-4AB9-908D-0D2196A45C45}" dt="2025-03-31T23:21:22.273" v="1132" actId="20577"/>
          <ac:spMkLst>
            <pc:docMk/>
            <pc:sldMk cId="1457195219" sldId="308"/>
            <ac:spMk id="7" creationId="{132CF16B-94F8-AFB8-3153-E2E509C46314}"/>
          </ac:spMkLst>
        </pc:spChg>
      </pc:sldChg>
    </pc:docChg>
  </pc:docChgLst>
  <pc:docChgLst>
    <pc:chgData name="Ryan Yoshi Donnellan" userId="S::ryd5@nau.edu::d6753122-e4e3-42bb-8143-45f1365b0bfe" providerId="AD" clId="Web-{F3626928-3EB8-330C-4E39-51AAD1965C13}"/>
    <pc:docChg chg="modSld">
      <pc:chgData name="Ryan Yoshi Donnellan" userId="S::ryd5@nau.edu::d6753122-e4e3-42bb-8143-45f1365b0bfe" providerId="AD" clId="Web-{F3626928-3EB8-330C-4E39-51AAD1965C13}" dt="2025-03-03T18:53:32.709" v="247" actId="20577"/>
      <pc:docMkLst>
        <pc:docMk/>
      </pc:docMkLst>
      <pc:sldChg chg="addSp modSp">
        <pc:chgData name="Ryan Yoshi Donnellan" userId="S::ryd5@nau.edu::d6753122-e4e3-42bb-8143-45f1365b0bfe" providerId="AD" clId="Web-{F3626928-3EB8-330C-4E39-51AAD1965C13}" dt="2025-03-03T18:46:23.537" v="169" actId="20577"/>
        <pc:sldMkLst>
          <pc:docMk/>
          <pc:sldMk cId="1656229110" sldId="270"/>
        </pc:sldMkLst>
        <pc:spChg chg="add mod">
          <ac:chgData name="Ryan Yoshi Donnellan" userId="S::ryd5@nau.edu::d6753122-e4e3-42bb-8143-45f1365b0bfe" providerId="AD" clId="Web-{F3626928-3EB8-330C-4E39-51AAD1965C13}" dt="2025-03-03T18:46:23.537" v="169" actId="20577"/>
          <ac:spMkLst>
            <pc:docMk/>
            <pc:sldMk cId="1656229110" sldId="270"/>
            <ac:spMk id="11" creationId="{49E95D5A-56EA-F521-7CB3-35FA06E7EFE5}"/>
          </ac:spMkLst>
        </pc:spChg>
      </pc:sldChg>
      <pc:sldChg chg="addSp delSp modSp">
        <pc:chgData name="Ryan Yoshi Donnellan" userId="S::ryd5@nau.edu::d6753122-e4e3-42bb-8143-45f1365b0bfe" providerId="AD" clId="Web-{F3626928-3EB8-330C-4E39-51AAD1965C13}" dt="2025-03-03T18:49:29.723" v="209" actId="20577"/>
        <pc:sldMkLst>
          <pc:docMk/>
          <pc:sldMk cId="2807592174" sldId="272"/>
        </pc:sldMkLst>
        <pc:spChg chg="add del mod">
          <ac:chgData name="Ryan Yoshi Donnellan" userId="S::ryd5@nau.edu::d6753122-e4e3-42bb-8143-45f1365b0bfe" providerId="AD" clId="Web-{F3626928-3EB8-330C-4E39-51AAD1965C13}" dt="2025-03-03T18:49:25.723" v="205" actId="20577"/>
          <ac:spMkLst>
            <pc:docMk/>
            <pc:sldMk cId="2807592174" sldId="272"/>
            <ac:spMk id="9" creationId="{61D98EEF-8419-F45D-4001-6ABDDAEB83FA}"/>
          </ac:spMkLst>
        </pc:spChg>
        <pc:spChg chg="mod">
          <ac:chgData name="Ryan Yoshi Donnellan" userId="S::ryd5@nau.edu::d6753122-e4e3-42bb-8143-45f1365b0bfe" providerId="AD" clId="Web-{F3626928-3EB8-330C-4E39-51AAD1965C13}" dt="2025-03-03T18:49:29.723" v="209" actId="20577"/>
          <ac:spMkLst>
            <pc:docMk/>
            <pc:sldMk cId="2807592174" sldId="272"/>
            <ac:spMk id="12" creationId="{BA898778-68C7-D386-6D9E-FA3B894B6E3C}"/>
          </ac:spMkLst>
        </pc:spChg>
      </pc:sldChg>
      <pc:sldChg chg="addSp modSp">
        <pc:chgData name="Ryan Yoshi Donnellan" userId="S::ryd5@nau.edu::d6753122-e4e3-42bb-8143-45f1365b0bfe" providerId="AD" clId="Web-{F3626928-3EB8-330C-4E39-51AAD1965C13}" dt="2025-03-03T18:42:18.191" v="87" actId="20577"/>
        <pc:sldMkLst>
          <pc:docMk/>
          <pc:sldMk cId="1755806573" sldId="282"/>
        </pc:sldMkLst>
      </pc:sldChg>
      <pc:sldChg chg="addSp modSp">
        <pc:chgData name="Ryan Yoshi Donnellan" userId="S::ryd5@nau.edu::d6753122-e4e3-42bb-8143-45f1365b0bfe" providerId="AD" clId="Web-{F3626928-3EB8-330C-4E39-51AAD1965C13}" dt="2025-03-03T18:44:50.171" v="141" actId="20577"/>
        <pc:sldMkLst>
          <pc:docMk/>
          <pc:sldMk cId="1538309399" sldId="284"/>
        </pc:sldMkLst>
      </pc:sldChg>
      <pc:sldChg chg="addSp modSp">
        <pc:chgData name="Ryan Yoshi Donnellan" userId="S::ryd5@nau.edu::d6753122-e4e3-42bb-8143-45f1365b0bfe" providerId="AD" clId="Web-{F3626928-3EB8-330C-4E39-51AAD1965C13}" dt="2025-03-03T18:44:39.780" v="137" actId="20577"/>
        <pc:sldMkLst>
          <pc:docMk/>
          <pc:sldMk cId="1886300959" sldId="286"/>
        </pc:sldMkLst>
      </pc:sldChg>
      <pc:sldChg chg="addSp modSp">
        <pc:chgData name="Ryan Yoshi Donnellan" userId="S::ryd5@nau.edu::d6753122-e4e3-42bb-8143-45f1365b0bfe" providerId="AD" clId="Web-{F3626928-3EB8-330C-4E39-51AAD1965C13}" dt="2025-03-03T18:53:32.709" v="247" actId="20577"/>
        <pc:sldMkLst>
          <pc:docMk/>
          <pc:sldMk cId="2553679986" sldId="287"/>
        </pc:sldMkLst>
      </pc:sldChg>
    </pc:docChg>
  </pc:docChgLst>
  <pc:docChgLst>
    <pc:chgData name="Owen Thomas Kehl" userId="S::otk4@nau.edu::9847bed2-bced-45f2-8855-083692679281" providerId="AD" clId="Web-{F90F47E8-EA3E-8719-F873-E23B5391B985}"/>
    <pc:docChg chg="modSld">
      <pc:chgData name="Owen Thomas Kehl" userId="S::otk4@nau.edu::9847bed2-bced-45f2-8855-083692679281" providerId="AD" clId="Web-{F90F47E8-EA3E-8719-F873-E23B5391B985}" dt="2025-03-31T19:02:02.386" v="166" actId="20577"/>
      <pc:docMkLst>
        <pc:docMk/>
      </pc:docMkLst>
    </pc:docChg>
  </pc:docChgLst>
  <pc:docChgLst>
    <pc:chgData name="Ryan Yoshi Donnellan" userId="S::ryd5@nau.edu::d6753122-e4e3-42bb-8143-45f1365b0bfe" providerId="AD" clId="Web-{F6635C05-DC3F-A994-8D0E-D4B311A15141}"/>
    <pc:docChg chg="modSld">
      <pc:chgData name="Ryan Yoshi Donnellan" userId="S::ryd5@nau.edu::d6753122-e4e3-42bb-8143-45f1365b0bfe" providerId="AD" clId="Web-{F6635C05-DC3F-A994-8D0E-D4B311A15141}" dt="2025-03-01T23:53:01.326" v="1" actId="1076"/>
      <pc:docMkLst>
        <pc:docMk/>
      </pc:docMkLst>
    </pc:docChg>
  </pc:docChgLst>
  <pc:docChgLst>
    <pc:chgData name="Ryan Yoshi Donnellan" userId="S::ryd5@nau.edu::d6753122-e4e3-42bb-8143-45f1365b0bfe" providerId="AD" clId="Web-{02ADB16C-6BA5-4F94-B4B1-6B8000A2058A}"/>
    <pc:docChg chg="modSld">
      <pc:chgData name="Ryan Yoshi Donnellan" userId="S::ryd5@nau.edu::d6753122-e4e3-42bb-8143-45f1365b0bfe" providerId="AD" clId="Web-{02ADB16C-6BA5-4F94-B4B1-6B8000A2058A}" dt="2025-03-31T20:31:17.966" v="2"/>
      <pc:docMkLst>
        <pc:docMk/>
      </pc:docMkLst>
      <pc:sldChg chg="addSp modSp">
        <pc:chgData name="Ryan Yoshi Donnellan" userId="S::ryd5@nau.edu::d6753122-e4e3-42bb-8143-45f1365b0bfe" providerId="AD" clId="Web-{02ADB16C-6BA5-4F94-B4B1-6B8000A2058A}" dt="2025-03-31T20:31:05.950" v="1"/>
        <pc:sldMkLst>
          <pc:docMk/>
          <pc:sldMk cId="3482250376" sldId="303"/>
        </pc:sldMkLst>
        <pc:picChg chg="add mod">
          <ac:chgData name="Ryan Yoshi Donnellan" userId="S::ryd5@nau.edu::d6753122-e4e3-42bb-8143-45f1365b0bfe" providerId="AD" clId="Web-{02ADB16C-6BA5-4F94-B4B1-6B8000A2058A}" dt="2025-03-31T20:31:05.950" v="1"/>
          <ac:picMkLst>
            <pc:docMk/>
            <pc:sldMk cId="3482250376" sldId="303"/>
            <ac:picMk id="5" creationId="{7900E976-C8B0-B318-1D58-A9634341C5C5}"/>
          </ac:picMkLst>
        </pc:picChg>
      </pc:sldChg>
      <pc:sldChg chg="addSp modSp">
        <pc:chgData name="Ryan Yoshi Donnellan" userId="S::ryd5@nau.edu::d6753122-e4e3-42bb-8143-45f1365b0bfe" providerId="AD" clId="Web-{02ADB16C-6BA5-4F94-B4B1-6B8000A2058A}" dt="2025-03-31T20:31:17.966" v="2"/>
        <pc:sldMkLst>
          <pc:docMk/>
          <pc:sldMk cId="2433987650" sldId="304"/>
        </pc:sldMkLst>
        <pc:picChg chg="add mod">
          <ac:chgData name="Ryan Yoshi Donnellan" userId="S::ryd5@nau.edu::d6753122-e4e3-42bb-8143-45f1365b0bfe" providerId="AD" clId="Web-{02ADB16C-6BA5-4F94-B4B1-6B8000A2058A}" dt="2025-03-31T20:31:17.966" v="2"/>
          <ac:picMkLst>
            <pc:docMk/>
            <pc:sldMk cId="2433987650" sldId="304"/>
            <ac:picMk id="5" creationId="{80886C99-1989-A74B-FFD0-863294AEC298}"/>
          </ac:picMkLst>
        </pc:picChg>
      </pc:sldChg>
    </pc:docChg>
  </pc:docChgLst>
  <pc:docChgLst>
    <pc:chgData name="Joseph Thomas Mathews" userId="S::jtm468@nau.edu::59d028b0-7319-415d-bd8a-0d58bcde851e" providerId="AD" clId="Web-{AE73CD57-B7F3-EAD2-1CD6-948CB3C1A315}"/>
    <pc:docChg chg="modSld sldOrd">
      <pc:chgData name="Joseph Thomas Mathews" userId="S::jtm468@nau.edu::59d028b0-7319-415d-bd8a-0d58bcde851e" providerId="AD" clId="Web-{AE73CD57-B7F3-EAD2-1CD6-948CB3C1A315}" dt="2025-03-31T22:15:08.552" v="670" actId="1076"/>
      <pc:docMkLst>
        <pc:docMk/>
      </pc:docMkLst>
      <pc:sldChg chg="addSp delSp modSp ord">
        <pc:chgData name="Joseph Thomas Mathews" userId="S::jtm468@nau.edu::59d028b0-7319-415d-bd8a-0d58bcde851e" providerId="AD" clId="Web-{AE73CD57-B7F3-EAD2-1CD6-948CB3C1A315}" dt="2025-03-31T22:15:08.552" v="670" actId="1076"/>
        <pc:sldMkLst>
          <pc:docMk/>
          <pc:sldMk cId="1514395425" sldId="258"/>
        </pc:sldMkLst>
        <pc:spChg chg="mod">
          <ac:chgData name="Joseph Thomas Mathews" userId="S::jtm468@nau.edu::59d028b0-7319-415d-bd8a-0d58bcde851e" providerId="AD" clId="Web-{AE73CD57-B7F3-EAD2-1CD6-948CB3C1A315}" dt="2025-03-31T21:44:47.802" v="21" actId="20577"/>
          <ac:spMkLst>
            <pc:docMk/>
            <pc:sldMk cId="1514395425" sldId="258"/>
            <ac:spMk id="4" creationId="{32F7E302-1AF7-9844-E889-E0493806B7C9}"/>
          </ac:spMkLst>
        </pc:spChg>
        <pc:spChg chg="mod">
          <ac:chgData name="Joseph Thomas Mathews" userId="S::jtm468@nau.edu::59d028b0-7319-415d-bd8a-0d58bcde851e" providerId="AD" clId="Web-{AE73CD57-B7F3-EAD2-1CD6-948CB3C1A315}" dt="2025-03-31T21:44:28.192" v="1" actId="20577"/>
          <ac:spMkLst>
            <pc:docMk/>
            <pc:sldMk cId="1514395425" sldId="258"/>
            <ac:spMk id="9" creationId="{23DEFD2F-DEFB-71FC-F59D-10ADC5DB9F4F}"/>
          </ac:spMkLst>
        </pc:spChg>
        <pc:spChg chg="mod">
          <ac:chgData name="Joseph Thomas Mathews" userId="S::jtm468@nau.edu::59d028b0-7319-415d-bd8a-0d58bcde851e" providerId="AD" clId="Web-{AE73CD57-B7F3-EAD2-1CD6-948CB3C1A315}" dt="2025-03-31T22:14:29.723" v="660" actId="1076"/>
          <ac:spMkLst>
            <pc:docMk/>
            <pc:sldMk cId="1514395425" sldId="258"/>
            <ac:spMk id="12" creationId="{BA898778-68C7-D386-6D9E-FA3B894B6E3C}"/>
          </ac:spMkLst>
        </pc:spChg>
        <pc:spChg chg="add mod">
          <ac:chgData name="Joseph Thomas Mathews" userId="S::jtm468@nau.edu::59d028b0-7319-415d-bd8a-0d58bcde851e" providerId="AD" clId="Web-{AE73CD57-B7F3-EAD2-1CD6-948CB3C1A315}" dt="2025-03-31T22:04:10.832" v="336" actId="20577"/>
          <ac:spMkLst>
            <pc:docMk/>
            <pc:sldMk cId="1514395425" sldId="258"/>
            <ac:spMk id="13" creationId="{101822DB-9AF9-924C-43CF-00106BF66BE4}"/>
          </ac:spMkLst>
        </pc:spChg>
        <pc:spChg chg="add mod">
          <ac:chgData name="Joseph Thomas Mathews" userId="S::jtm468@nau.edu::59d028b0-7319-415d-bd8a-0d58bcde851e" providerId="AD" clId="Web-{AE73CD57-B7F3-EAD2-1CD6-948CB3C1A315}" dt="2025-03-31T22:13:28.815" v="656" actId="14100"/>
          <ac:spMkLst>
            <pc:docMk/>
            <pc:sldMk cId="1514395425" sldId="258"/>
            <ac:spMk id="16" creationId="{D243C4C9-E8F2-9CD9-BA50-194ADA472DAA}"/>
          </ac:spMkLst>
        </pc:spChg>
        <pc:picChg chg="add mod">
          <ac:chgData name="Joseph Thomas Mathews" userId="S::jtm468@nau.edu::59d028b0-7319-415d-bd8a-0d58bcde851e" providerId="AD" clId="Web-{AE73CD57-B7F3-EAD2-1CD6-948CB3C1A315}" dt="2025-03-31T22:15:08.552" v="670" actId="1076"/>
          <ac:picMkLst>
            <pc:docMk/>
            <pc:sldMk cId="1514395425" sldId="258"/>
            <ac:picMk id="10" creationId="{5C82A58D-61F2-50D9-6DFC-9358B39CB3EC}"/>
          </ac:picMkLst>
        </pc:picChg>
        <pc:picChg chg="add mod">
          <ac:chgData name="Joseph Thomas Mathews" userId="S::jtm468@nau.edu::59d028b0-7319-415d-bd8a-0d58bcde851e" providerId="AD" clId="Web-{AE73CD57-B7F3-EAD2-1CD6-948CB3C1A315}" dt="2025-03-31T22:14:36.130" v="662" actId="14100"/>
          <ac:picMkLst>
            <pc:docMk/>
            <pc:sldMk cId="1514395425" sldId="258"/>
            <ac:picMk id="11" creationId="{31F719AE-424B-8DCB-C7A6-72FFD270FEDC}"/>
          </ac:picMkLst>
        </pc:picChg>
        <pc:cxnChg chg="mod">
          <ac:chgData name="Joseph Thomas Mathews" userId="S::jtm468@nau.edu::59d028b0-7319-415d-bd8a-0d58bcde851e" providerId="AD" clId="Web-{AE73CD57-B7F3-EAD2-1CD6-948CB3C1A315}" dt="2025-03-31T22:14:13.973" v="658" actId="14100"/>
          <ac:cxnSpMkLst>
            <pc:docMk/>
            <pc:sldMk cId="1514395425" sldId="258"/>
            <ac:cxnSpMk id="25" creationId="{E4D648AA-856D-374D-F8B8-F5D0B2000F0A}"/>
          </ac:cxnSpMkLst>
        </pc:cxnChg>
      </pc:sldChg>
    </pc:docChg>
  </pc:docChgLst>
  <pc:docChgLst>
    <pc:chgData name="Joseph Thomas Mathews" userId="S::jtm468@nau.edu::59d028b0-7319-415d-bd8a-0d58bcde851e" providerId="AD" clId="Web-{47968487-D793-9130-DD4B-166AF435C750}"/>
    <pc:docChg chg="addSld delSld modSld sldOrd">
      <pc:chgData name="Joseph Thomas Mathews" userId="S::jtm468@nau.edu::59d028b0-7319-415d-bd8a-0d58bcde851e" providerId="AD" clId="Web-{47968487-D793-9130-DD4B-166AF435C750}" dt="2025-04-28T23:53:25.522" v="1314" actId="20577"/>
      <pc:docMkLst>
        <pc:docMk/>
      </pc:docMkLst>
      <pc:sldChg chg="modSp">
        <pc:chgData name="Joseph Thomas Mathews" userId="S::jtm468@nau.edu::59d028b0-7319-415d-bd8a-0d58bcde851e" providerId="AD" clId="Web-{47968487-D793-9130-DD4B-166AF435C750}" dt="2025-04-28T23:51:33.146" v="1256" actId="20577"/>
        <pc:sldMkLst>
          <pc:docMk/>
          <pc:sldMk cId="2101067651" sldId="303"/>
        </pc:sldMkLst>
        <pc:spChg chg="mod">
          <ac:chgData name="Joseph Thomas Mathews" userId="S::jtm468@nau.edu::59d028b0-7319-415d-bd8a-0d58bcde851e" providerId="AD" clId="Web-{47968487-D793-9130-DD4B-166AF435C750}" dt="2025-04-28T23:51:33.146" v="1256" actId="20577"/>
          <ac:spMkLst>
            <pc:docMk/>
            <pc:sldMk cId="2101067651" sldId="303"/>
            <ac:spMk id="6" creationId="{44E3C3E5-B653-ACDE-2078-B6C3D7CAC2CC}"/>
          </ac:spMkLst>
        </pc:spChg>
        <pc:spChg chg="mod">
          <ac:chgData name="Joseph Thomas Mathews" userId="S::jtm468@nau.edu::59d028b0-7319-415d-bd8a-0d58bcde851e" providerId="AD" clId="Web-{47968487-D793-9130-DD4B-166AF435C750}" dt="2025-04-28T23:50:37.396" v="1251" actId="1076"/>
          <ac:spMkLst>
            <pc:docMk/>
            <pc:sldMk cId="2101067651" sldId="303"/>
            <ac:spMk id="8" creationId="{23099781-C28F-5F73-2BAF-81F19ADADB4B}"/>
          </ac:spMkLst>
        </pc:spChg>
      </pc:sldChg>
      <pc:sldChg chg="modSp">
        <pc:chgData name="Joseph Thomas Mathews" userId="S::jtm468@nau.edu::59d028b0-7319-415d-bd8a-0d58bcde851e" providerId="AD" clId="Web-{47968487-D793-9130-DD4B-166AF435C750}" dt="2025-04-28T23:50:22.755" v="1249" actId="1076"/>
        <pc:sldMkLst>
          <pc:docMk/>
          <pc:sldMk cId="1568548568" sldId="304"/>
        </pc:sldMkLst>
        <pc:spChg chg="mod">
          <ac:chgData name="Joseph Thomas Mathews" userId="S::jtm468@nau.edu::59d028b0-7319-415d-bd8a-0d58bcde851e" providerId="AD" clId="Web-{47968487-D793-9130-DD4B-166AF435C750}" dt="2025-04-28T23:46:07.972" v="1101" actId="20577"/>
          <ac:spMkLst>
            <pc:docMk/>
            <pc:sldMk cId="1568548568" sldId="304"/>
            <ac:spMk id="3" creationId="{C337A18C-42E0-FE6F-3E8C-F932CD8DBC03}"/>
          </ac:spMkLst>
        </pc:spChg>
        <pc:spChg chg="mod">
          <ac:chgData name="Joseph Thomas Mathews" userId="S::jtm468@nau.edu::59d028b0-7319-415d-bd8a-0d58bcde851e" providerId="AD" clId="Web-{47968487-D793-9130-DD4B-166AF435C750}" dt="2025-04-28T23:50:22.755" v="1249" actId="1076"/>
          <ac:spMkLst>
            <pc:docMk/>
            <pc:sldMk cId="1568548568" sldId="304"/>
            <ac:spMk id="8" creationId="{0CD224DA-5FA6-A540-D79E-09C63933AE42}"/>
          </ac:spMkLst>
        </pc:spChg>
        <pc:spChg chg="mod">
          <ac:chgData name="Joseph Thomas Mathews" userId="S::jtm468@nau.edu::59d028b0-7319-415d-bd8a-0d58bcde851e" providerId="AD" clId="Web-{47968487-D793-9130-DD4B-166AF435C750}" dt="2025-04-28T23:48:47.129" v="1243" actId="20577"/>
          <ac:spMkLst>
            <pc:docMk/>
            <pc:sldMk cId="1568548568" sldId="304"/>
            <ac:spMk id="12" creationId="{D4BE20D7-A056-4C7C-E9E8-AEF493508ADA}"/>
          </ac:spMkLst>
        </pc:spChg>
      </pc:sldChg>
      <pc:sldChg chg="modSp">
        <pc:chgData name="Joseph Thomas Mathews" userId="S::jtm468@nau.edu::59d028b0-7319-415d-bd8a-0d58bcde851e" providerId="AD" clId="Web-{47968487-D793-9130-DD4B-166AF435C750}" dt="2025-04-28T23:53:25.522" v="1314" actId="20577"/>
        <pc:sldMkLst>
          <pc:docMk/>
          <pc:sldMk cId="2832664053" sldId="306"/>
        </pc:sldMkLst>
        <pc:spChg chg="mod">
          <ac:chgData name="Joseph Thomas Mathews" userId="S::jtm468@nau.edu::59d028b0-7319-415d-bd8a-0d58bcde851e" providerId="AD" clId="Web-{47968487-D793-9130-DD4B-166AF435C750}" dt="2025-04-28T23:52:58.788" v="1305" actId="20577"/>
          <ac:spMkLst>
            <pc:docMk/>
            <pc:sldMk cId="2832664053" sldId="306"/>
            <ac:spMk id="7" creationId="{E868BBF1-427B-BEE4-1A74-15CC3661B4B8}"/>
          </ac:spMkLst>
        </pc:spChg>
        <pc:spChg chg="mod">
          <ac:chgData name="Joseph Thomas Mathews" userId="S::jtm468@nau.edu::59d028b0-7319-415d-bd8a-0d58bcde851e" providerId="AD" clId="Web-{47968487-D793-9130-DD4B-166AF435C750}" dt="2025-04-28T23:53:25.522" v="1314" actId="20577"/>
          <ac:spMkLst>
            <pc:docMk/>
            <pc:sldMk cId="2832664053" sldId="306"/>
            <ac:spMk id="9" creationId="{7950D5A1-AD02-D92B-82D4-07F511994340}"/>
          </ac:spMkLst>
        </pc:spChg>
        <pc:spChg chg="mod">
          <ac:chgData name="Joseph Thomas Mathews" userId="S::jtm468@nau.edu::59d028b0-7319-415d-bd8a-0d58bcde851e" providerId="AD" clId="Web-{47968487-D793-9130-DD4B-166AF435C750}" dt="2025-04-28T23:17:01.969" v="661" actId="20577"/>
          <ac:spMkLst>
            <pc:docMk/>
            <pc:sldMk cId="2832664053" sldId="306"/>
            <ac:spMk id="10" creationId="{8E7A575E-F935-AF05-9258-28FC302AE187}"/>
          </ac:spMkLst>
        </pc:spChg>
        <pc:spChg chg="mod">
          <ac:chgData name="Joseph Thomas Mathews" userId="S::jtm468@nau.edu::59d028b0-7319-415d-bd8a-0d58bcde851e" providerId="AD" clId="Web-{47968487-D793-9130-DD4B-166AF435C750}" dt="2025-04-28T23:53:20.179" v="1306" actId="20577"/>
          <ac:spMkLst>
            <pc:docMk/>
            <pc:sldMk cId="2832664053" sldId="306"/>
            <ac:spMk id="12" creationId="{B54FEB42-59B5-788D-C280-955644F262C3}"/>
          </ac:spMkLst>
        </pc:spChg>
      </pc:sldChg>
      <pc:sldChg chg="modSp">
        <pc:chgData name="Joseph Thomas Mathews" userId="S::jtm468@nau.edu::59d028b0-7319-415d-bd8a-0d58bcde851e" providerId="AD" clId="Web-{47968487-D793-9130-DD4B-166AF435C750}" dt="2025-04-28T23:51:43.162" v="1261" actId="20577"/>
        <pc:sldMkLst>
          <pc:docMk/>
          <pc:sldMk cId="225763983" sldId="308"/>
        </pc:sldMkLst>
        <pc:spChg chg="mod">
          <ac:chgData name="Joseph Thomas Mathews" userId="S::jtm468@nau.edu::59d028b0-7319-415d-bd8a-0d58bcde851e" providerId="AD" clId="Web-{47968487-D793-9130-DD4B-166AF435C750}" dt="2025-04-28T23:51:43.162" v="1261" actId="20577"/>
          <ac:spMkLst>
            <pc:docMk/>
            <pc:sldMk cId="225763983" sldId="308"/>
            <ac:spMk id="3" creationId="{5289DB70-0A7F-A956-31BB-60D03A84A04E}"/>
          </ac:spMkLst>
        </pc:spChg>
        <pc:spChg chg="mod">
          <ac:chgData name="Joseph Thomas Mathews" userId="S::jtm468@nau.edu::59d028b0-7319-415d-bd8a-0d58bcde851e" providerId="AD" clId="Web-{47968487-D793-9130-DD4B-166AF435C750}" dt="2025-04-28T23:50:14.677" v="1248" actId="1076"/>
          <ac:spMkLst>
            <pc:docMk/>
            <pc:sldMk cId="225763983" sldId="308"/>
            <ac:spMk id="8" creationId="{A7C942BC-E5C1-0151-0BB2-B6B00D265F1A}"/>
          </ac:spMkLst>
        </pc:spChg>
      </pc:sldChg>
      <pc:sldChg chg="addSp delSp modSp add ord replId">
        <pc:chgData name="Joseph Thomas Mathews" userId="S::jtm468@nau.edu::59d028b0-7319-415d-bd8a-0d58bcde851e" providerId="AD" clId="Web-{47968487-D793-9130-DD4B-166AF435C750}" dt="2025-04-28T23:49:59.271" v="1247" actId="20577"/>
        <pc:sldMkLst>
          <pc:docMk/>
          <pc:sldMk cId="120512215" sldId="309"/>
        </pc:sldMkLst>
        <pc:spChg chg="del mod">
          <ac:chgData name="Joseph Thomas Mathews" userId="S::jtm468@nau.edu::59d028b0-7319-415d-bd8a-0d58bcde851e" providerId="AD" clId="Web-{47968487-D793-9130-DD4B-166AF435C750}" dt="2025-04-28T22:58:36.666" v="38"/>
          <ac:spMkLst>
            <pc:docMk/>
            <pc:sldMk cId="120512215" sldId="309"/>
            <ac:spMk id="3" creationId="{8BE67229-9234-95A0-BECA-7C437C1C9895}"/>
          </ac:spMkLst>
        </pc:spChg>
        <pc:spChg chg="add mod">
          <ac:chgData name="Joseph Thomas Mathews" userId="S::jtm468@nau.edu::59d028b0-7319-415d-bd8a-0d58bcde851e" providerId="AD" clId="Web-{47968487-D793-9130-DD4B-166AF435C750}" dt="2025-04-28T23:07:20.249" v="635" actId="1076"/>
          <ac:spMkLst>
            <pc:docMk/>
            <pc:sldMk cId="120512215" sldId="309"/>
            <ac:spMk id="6" creationId="{A424D2CE-0B45-7A79-0396-B0EC4E5B3FEB}"/>
          </ac:spMkLst>
        </pc:spChg>
        <pc:spChg chg="mod">
          <ac:chgData name="Joseph Thomas Mathews" userId="S::jtm468@nau.edu::59d028b0-7319-415d-bd8a-0d58bcde851e" providerId="AD" clId="Web-{47968487-D793-9130-DD4B-166AF435C750}" dt="2025-04-28T23:31:13.386" v="741" actId="14100"/>
          <ac:spMkLst>
            <pc:docMk/>
            <pc:sldMk cId="120512215" sldId="309"/>
            <ac:spMk id="7" creationId="{10EC84F3-6FE6-5559-15E3-380D5C538E6A}"/>
          </ac:spMkLst>
        </pc:spChg>
        <pc:spChg chg="add mod">
          <ac:chgData name="Joseph Thomas Mathews" userId="S::jtm468@nau.edu::59d028b0-7319-415d-bd8a-0d58bcde851e" providerId="AD" clId="Web-{47968487-D793-9130-DD4B-166AF435C750}" dt="2025-04-28T23:29:46.447" v="724" actId="20577"/>
          <ac:spMkLst>
            <pc:docMk/>
            <pc:sldMk cId="120512215" sldId="309"/>
            <ac:spMk id="8" creationId="{733F8B71-7CA8-6188-640F-4DD5B8E261EE}"/>
          </ac:spMkLst>
        </pc:spChg>
        <pc:spChg chg="mod">
          <ac:chgData name="Joseph Thomas Mathews" userId="S::jtm468@nau.edu::59d028b0-7319-415d-bd8a-0d58bcde851e" providerId="AD" clId="Web-{47968487-D793-9130-DD4B-166AF435C750}" dt="2025-04-28T22:57:30.259" v="25" actId="20577"/>
          <ac:spMkLst>
            <pc:docMk/>
            <pc:sldMk cId="120512215" sldId="309"/>
            <ac:spMk id="9" creationId="{678877F5-16E4-91F7-CA08-04B68E3BEA95}"/>
          </ac:spMkLst>
        </pc:spChg>
        <pc:spChg chg="mod">
          <ac:chgData name="Joseph Thomas Mathews" userId="S::jtm468@nau.edu::59d028b0-7319-415d-bd8a-0d58bcde851e" providerId="AD" clId="Web-{47968487-D793-9130-DD4B-166AF435C750}" dt="2025-04-28T23:28:04.462" v="717" actId="20577"/>
          <ac:spMkLst>
            <pc:docMk/>
            <pc:sldMk cId="120512215" sldId="309"/>
            <ac:spMk id="10" creationId="{21CC0AD2-F200-4290-03C0-18EA76126281}"/>
          </ac:spMkLst>
        </pc:spChg>
        <pc:spChg chg="mod">
          <ac:chgData name="Joseph Thomas Mathews" userId="S::jtm468@nau.edu::59d028b0-7319-415d-bd8a-0d58bcde851e" providerId="AD" clId="Web-{47968487-D793-9130-DD4B-166AF435C750}" dt="2025-04-28T23:07:29.249" v="637" actId="1076"/>
          <ac:spMkLst>
            <pc:docMk/>
            <pc:sldMk cId="120512215" sldId="309"/>
            <ac:spMk id="12" creationId="{6375E579-5905-3339-18DD-F20A741ACFAF}"/>
          </ac:spMkLst>
        </pc:spChg>
        <pc:spChg chg="add mod">
          <ac:chgData name="Joseph Thomas Mathews" userId="S::jtm468@nau.edu::59d028b0-7319-415d-bd8a-0d58bcde851e" providerId="AD" clId="Web-{47968487-D793-9130-DD4B-166AF435C750}" dt="2025-04-28T23:49:59.271" v="1247" actId="20577"/>
          <ac:spMkLst>
            <pc:docMk/>
            <pc:sldMk cId="120512215" sldId="309"/>
            <ac:spMk id="14" creationId="{106BFD70-BBAD-23F1-FD47-7FF9433FB495}"/>
          </ac:spMkLst>
        </pc:spChg>
        <pc:spChg chg="del mod">
          <ac:chgData name="Joseph Thomas Mathews" userId="S::jtm468@nau.edu::59d028b0-7319-415d-bd8a-0d58bcde851e" providerId="AD" clId="Web-{47968487-D793-9130-DD4B-166AF435C750}" dt="2025-04-28T22:56:37.399" v="7"/>
          <ac:spMkLst>
            <pc:docMk/>
            <pc:sldMk cId="120512215" sldId="309"/>
            <ac:spMk id="14" creationId="{73B07222-BBF3-A38B-FD83-9870B3B3ED78}"/>
          </ac:spMkLst>
        </pc:spChg>
        <pc:picChg chg="mod">
          <ac:chgData name="Joseph Thomas Mathews" userId="S::jtm468@nau.edu::59d028b0-7319-415d-bd8a-0d58bcde851e" providerId="AD" clId="Web-{47968487-D793-9130-DD4B-166AF435C750}" dt="2025-04-28T23:07:12.077" v="634" actId="688"/>
          <ac:picMkLst>
            <pc:docMk/>
            <pc:sldMk cId="120512215" sldId="309"/>
            <ac:picMk id="13" creationId="{1555E105-9D01-CD5D-9176-98E20A9CCAAE}"/>
          </ac:picMkLst>
        </pc:picChg>
      </pc:sldChg>
      <pc:sldChg chg="new del">
        <pc:chgData name="Joseph Thomas Mathews" userId="S::jtm468@nau.edu::59d028b0-7319-415d-bd8a-0d58bcde851e" providerId="AD" clId="Web-{47968487-D793-9130-DD4B-166AF435C750}" dt="2025-04-28T22:56:06.320" v="1"/>
        <pc:sldMkLst>
          <pc:docMk/>
          <pc:sldMk cId="3742864375" sldId="3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F2FA3-3DF6-C242-96DF-BBA0B1BDBA2D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F0026-4B53-4F41-8F19-ADDE034D4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26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1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4195A-B630-AF55-FC34-3D1EAFFC7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875463-89A2-6363-6CCA-E71A50119F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A86330-FECA-B5BB-9C12-75149723EE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035F5-3606-AFA8-5F79-81C123151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54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A9869-8DBD-4DBD-FF81-5BF31CF81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B2F386-77D6-186D-E7F5-ABF291A040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9071A7-F48F-04CD-A0FC-08536D350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20C8C-EF68-7E80-0F71-E21BCC985A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72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01EA9-4B20-A39A-7619-2ACB41C77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5F5482-B34F-0327-716E-A54C9846D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35F864-0A1F-A536-6E35-03A3906AE0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786D8-0303-CF2A-6167-4EAE00230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73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DCCAB-51BA-D66D-1AE6-0BB38DF24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F12C8C-0E22-8543-A0DD-320BCADA6C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F78F65-26F1-03B9-C9FE-B6E5800BF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Specify fundraising.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A4533-712C-87F7-7286-F415D63B83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9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9FF85-E220-2FB0-4CDB-9EBC79BFB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291C7B-59AA-753F-85AF-2351F6A14A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E9282-1F70-1972-B3E0-BD744B690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Specify fundraising.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9951E-1736-4CBE-5494-F169E5568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03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B71A2-BE0E-456B-5BD4-6A7C1CAEC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72F3DD-0736-2A85-7C15-97F42D7721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45DD89-162A-504B-C084-6752BEB3A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Specify fundraising.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54F4E0-FF51-6775-F949-16C1A8886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13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1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36C5E-5FF5-844C-8C28-556FC7CDE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4E89A-BD00-7D48-9534-79FE4BB9B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CE29E-29AB-1C4C-A663-C9BCC761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88E20-69B0-9D45-906E-A207873C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07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EB113-833A-BA46-A4CA-DD3CDD81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2D8A7-B4B0-804E-A130-4BE348810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FB218-BE31-ED45-BDF7-A73541C3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A9250-5632-024D-8FB5-E1387B1F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3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F55D22-0D02-3D48-BDE9-D8535FF6B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A95A0-52B5-624F-83C4-9B828D682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51921-ED5D-A540-9E21-61DB52B01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08A4B-7B7A-0844-8907-5CDD932B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5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8C85E-29BE-2D49-B7F4-7232DA97C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281C2-9C39-FA41-81CE-A8CE1FB8E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3F8EB-DC9C-8E4C-8B60-E1A3569D0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B1857-D7CE-234E-8774-57737192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8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8FEB0-1A43-634E-95F9-E33A6EE27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B9A21-E4C4-9847-9AB6-F10863D30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7FFFF-479A-4F46-A169-60B08FF80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1059C-4693-AD45-8A26-282C67691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6852C-D0C2-994E-9749-9963D31B5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8DC13-7EBF-434F-9B35-46E5E8DCE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21D45-5814-8B43-B45B-89764E7EF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68527-E6F1-374D-B50D-6A3DA6EE8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74548-CAE4-2341-81D5-954CA9CF4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4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FDF2-370F-4C4C-8D07-56A6D993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E9E48-4068-644E-B96B-07B2FC553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36926-5BF4-2042-99E7-19D451453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96B7C-09EF-524A-B7B8-8B4B7A0BB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FD6420-D0FB-B341-919A-C93F7F14B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1C2A46-9D42-1340-88FC-9F827785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51DF1-4A2E-5449-A4A0-D689395F1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87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25017-16AE-0F45-9B40-C174C5BC3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33172C-992F-EE45-B607-0D1C10808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F40D2-CEC7-C847-9289-7FCF3B7D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8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EB54F-B174-0343-8C7A-2520ABF7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BD70-A3AC-F449-A95F-FE4186EA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4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7D8F-8292-A944-BC34-D24DA7B3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14488-9CB9-7849-8EB0-F3AFC5D62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8F106-219A-9F40-923A-6B1BBF539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A16B1-FF42-1142-9862-B5DA2B3EF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B7B2C-7A5E-EA43-A60F-17A94EA1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5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1F19-F29F-C24A-808B-1F8BAB5B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67541-FC6E-E442-AC37-2EB14B5FC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DAF99-0226-8F4A-A4B4-E846C25C7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317FDA-6EB7-B749-AC73-13A015CF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08DF2-E29F-FF4B-8CFC-BB8438FA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02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538A6-B924-0D46-A900-260F873E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C3FC8-B71E-D944-BCF7-E6D363090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94070-0D40-7E40-A316-7937BF37A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1595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3FB5A-C7A9-0C44-B658-427ABBA78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95718" y="6492874"/>
            <a:ext cx="461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hyperlink" Target="https://www.tinkercad.com/things/5XmfSjHGIoF-dc-motor-with-encode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76D3F41B-D248-24CA-F5E6-666703C8E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2533"/>
            <a:ext cx="6794500" cy="5153132"/>
          </a:xfrm>
          <a:prstGeom prst="rect">
            <a:avLst/>
          </a:prstGeom>
        </p:spPr>
      </p:pic>
      <p:pic>
        <p:nvPicPr>
          <p:cNvPr id="9" name="Figure" descr="N A U.">
            <a:extLst>
              <a:ext uri="{FF2B5EF4-FFF2-40B4-BE49-F238E27FC236}">
                <a16:creationId xmlns:a16="http://schemas.microsoft.com/office/drawing/2014/main" id="{D7F49F98-B39B-A19F-E20A-2D72AB7B2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76" y="512650"/>
            <a:ext cx="1684941" cy="408773"/>
          </a:xfrm>
          <a:prstGeom prst="rect">
            <a:avLst/>
          </a:prstGeom>
        </p:spPr>
      </p:pic>
      <p:sp>
        <p:nvSpPr>
          <p:cNvPr id="2" name="H1">
            <a:extLst>
              <a:ext uri="{FF2B5EF4-FFF2-40B4-BE49-F238E27FC236}">
                <a16:creationId xmlns:a16="http://schemas.microsoft.com/office/drawing/2014/main" id="{9B50D50C-EE1C-F542-BF61-736210620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2688" y="722563"/>
            <a:ext cx="8573852" cy="272167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7000" b="1" u="sng">
                <a:solidFill>
                  <a:srgbClr val="FFFF00"/>
                </a:solidFill>
                <a:latin typeface="Arial"/>
                <a:cs typeface="Arial"/>
              </a:rPr>
              <a:t>Flying Squirrel</a:t>
            </a:r>
            <a:endParaRPr lang="en-US" sz="4000" b="1" u="sng">
              <a:solidFill>
                <a:srgbClr val="FFFF00"/>
              </a:solidFill>
              <a:latin typeface="Arial"/>
              <a:ea typeface="Calibri Light"/>
              <a:cs typeface="Arial"/>
            </a:endParaRPr>
          </a:p>
        </p:txBody>
      </p:sp>
      <p:sp>
        <p:nvSpPr>
          <p:cNvPr id="4" name="H2">
            <a:extLst>
              <a:ext uri="{FF2B5EF4-FFF2-40B4-BE49-F238E27FC236}">
                <a16:creationId xmlns:a16="http://schemas.microsoft.com/office/drawing/2014/main" id="{CDD9588D-CB85-7F29-62CA-5DCD631A187C}"/>
              </a:ext>
            </a:extLst>
          </p:cNvPr>
          <p:cNvSpPr txBox="1"/>
          <p:nvPr/>
        </p:nvSpPr>
        <p:spPr>
          <a:xfrm>
            <a:off x="3084808" y="3447048"/>
            <a:ext cx="6096000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b="1" i="1">
                <a:solidFill>
                  <a:schemeClr val="accent1">
                    <a:lumMod val="76000"/>
                  </a:schemeClr>
                </a:solidFill>
                <a:latin typeface="Arial"/>
                <a:ea typeface="+mj-ea"/>
                <a:cs typeface="Arial"/>
              </a:rPr>
              <a:t>Jonathan Avila, Ryan Donnellan, Justin Joy, Owen Kehl, Joey Mathews</a:t>
            </a:r>
            <a:endParaRPr lang="en-US" sz="3200" b="1" i="1">
              <a:solidFill>
                <a:schemeClr val="accent1">
                  <a:lumMod val="76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Artifact">
            <a:extLst>
              <a:ext uri="{FF2B5EF4-FFF2-40B4-BE49-F238E27FC236}">
                <a16:creationId xmlns:a16="http://schemas.microsoft.com/office/drawing/2014/main" id="{71053322-6791-C64F-D390-A14555146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6" name="Figure" descr="Northern Arizona University.">
            <a:extLst>
              <a:ext uri="{FF2B5EF4-FFF2-40B4-BE49-F238E27FC236}">
                <a16:creationId xmlns:a16="http://schemas.microsoft.com/office/drawing/2014/main" id="{46B6E50A-9560-8813-6DD5-A637CF2BE7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37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rtifact">
            <a:extLst>
              <a:ext uri="{FF2B5EF4-FFF2-40B4-BE49-F238E27FC236}">
                <a16:creationId xmlns:a16="http://schemas.microsoft.com/office/drawing/2014/main" id="{E27AD60B-A7EA-5DB6-F621-30E32F71D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/>
        </p:blipFill>
        <p:spPr>
          <a:xfrm>
            <a:off x="1943757" y="3576838"/>
            <a:ext cx="8304483" cy="2033251"/>
          </a:xfrm>
          <a:prstGeom prst="rect">
            <a:avLst/>
          </a:prstGeom>
        </p:spPr>
      </p:pic>
      <p:pic>
        <p:nvPicPr>
          <p:cNvPr id="9" name="Artifact">
            <a:extLst>
              <a:ext uri="{FF2B5EF4-FFF2-40B4-BE49-F238E27FC236}">
                <a16:creationId xmlns:a16="http://schemas.microsoft.com/office/drawing/2014/main" id="{CFE7AC86-47AD-C4E7-24AA-438A6F21E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82442" y="4542326"/>
            <a:ext cx="6027112" cy="215825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932201B1-F1D8-F247-8E40-CBF180523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4556" y="1204483"/>
            <a:ext cx="8304483" cy="1167873"/>
          </a:xfrm>
        </p:spPr>
        <p:txBody>
          <a:bodyPr anchor="t">
            <a:noAutofit/>
          </a:bodyPr>
          <a:lstStyle/>
          <a:p>
            <a:r>
              <a:rPr lang="en-US" sz="8500" b="1">
                <a:solidFill>
                  <a:srgbClr val="F8B700"/>
                </a:solidFill>
                <a:latin typeface="Arial"/>
                <a:cs typeface="Arial"/>
              </a:rPr>
              <a:t>Question?</a:t>
            </a:r>
          </a:p>
        </p:txBody>
      </p:sp>
      <p:pic>
        <p:nvPicPr>
          <p:cNvPr id="39" name="Artifact">
            <a:extLst>
              <a:ext uri="{FF2B5EF4-FFF2-40B4-BE49-F238E27FC236}">
                <a16:creationId xmlns:a16="http://schemas.microsoft.com/office/drawing/2014/main" id="{2355A315-7F93-5C31-07E6-12D79DBD2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199" y="2997200"/>
            <a:ext cx="4622800" cy="3860800"/>
          </a:xfrm>
          <a:prstGeom prst="rect">
            <a:avLst/>
          </a:prstGeom>
        </p:spPr>
      </p:pic>
      <p:pic>
        <p:nvPicPr>
          <p:cNvPr id="50" name="Artifact">
            <a:extLst>
              <a:ext uri="{FF2B5EF4-FFF2-40B4-BE49-F238E27FC236}">
                <a16:creationId xmlns:a16="http://schemas.microsoft.com/office/drawing/2014/main" id="{1CA43F89-217B-7AE1-4723-7BBE2AD08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-2" y="0"/>
            <a:ext cx="46228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65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934B4-B547-A13D-F294-2088C13A8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tifact">
            <a:extLst>
              <a:ext uri="{FF2B5EF4-FFF2-40B4-BE49-F238E27FC236}">
                <a16:creationId xmlns:a16="http://schemas.microsoft.com/office/drawing/2014/main" id="{46E41441-2249-41FD-0DB8-D15BEB055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4" name="Artifact">
            <a:extLst>
              <a:ext uri="{FF2B5EF4-FFF2-40B4-BE49-F238E27FC236}">
                <a16:creationId xmlns:a16="http://schemas.microsoft.com/office/drawing/2014/main" id="{A7F5889C-E511-1BD6-073B-074D67135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CB71DA64-F081-D10C-CDAF-67308125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213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Sub System Prototype 1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5" name="Artifact">
            <a:extLst>
              <a:ext uri="{FF2B5EF4-FFF2-40B4-BE49-F238E27FC236}">
                <a16:creationId xmlns:a16="http://schemas.microsoft.com/office/drawing/2014/main" id="{5EB7978E-1A00-F8AE-E083-F71D17338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898CE0-559C-DC8D-97C8-78E41192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2</a:t>
            </a:fld>
            <a:endParaRPr lang="en-US"/>
          </a:p>
        </p:txBody>
      </p:sp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23099781-C28F-5F73-2BAF-81F19ADADB4B}"/>
              </a:ext>
            </a:extLst>
          </p:cNvPr>
          <p:cNvSpPr txBox="1">
            <a:spLocks/>
          </p:cNvSpPr>
          <p:nvPr/>
        </p:nvSpPr>
        <p:spPr>
          <a:xfrm>
            <a:off x="2219960" y="6026129"/>
            <a:ext cx="1595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Figure 1: Partial Lifting Assembly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3" name="Picture 2" descr="A metal rod with a green and black label&#10;&#10;AI-generated content may be incorrect.">
            <a:extLst>
              <a:ext uri="{FF2B5EF4-FFF2-40B4-BE49-F238E27FC236}">
                <a16:creationId xmlns:a16="http://schemas.microsoft.com/office/drawing/2014/main" id="{34291095-0F56-B35B-93C0-897AC2E34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136" y="1636426"/>
            <a:ext cx="2396869" cy="4347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B4E840-81CE-C6CB-A5EF-6F15D935042D}"/>
              </a:ext>
            </a:extLst>
          </p:cNvPr>
          <p:cNvSpPr txBox="1"/>
          <p:nvPr/>
        </p:nvSpPr>
        <p:spPr>
          <a:xfrm>
            <a:off x="4933380" y="1633183"/>
            <a:ext cx="5036003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latin typeface="Calibri"/>
                <a:ea typeface="Calibri"/>
                <a:cs typeface="Arial"/>
              </a:rPr>
              <a:t>Motor and lead screw supplied by Dr. </a:t>
            </a:r>
            <a:r>
              <a:rPr lang="en-US" err="1">
                <a:solidFill>
                  <a:srgbClr val="003466"/>
                </a:solidFill>
                <a:latin typeface="Calibri"/>
                <a:ea typeface="Calibri"/>
                <a:cs typeface="Arial"/>
              </a:rPr>
              <a:t>Razavian</a:t>
            </a:r>
            <a:endParaRPr lang="en-US">
              <a:solidFill>
                <a:srgbClr val="003466"/>
              </a:solidFill>
              <a:latin typeface="Calibri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latin typeface="Calibri"/>
                <a:ea typeface="Calibri"/>
                <a:cs typeface="Arial"/>
              </a:rPr>
              <a:t>3D printed fixture combines the components; prevents nut from rotating freely</a:t>
            </a:r>
          </a:p>
          <a:p>
            <a:endParaRPr lang="en-US">
              <a:solidFill>
                <a:srgbClr val="003466"/>
              </a:solidFill>
              <a:latin typeface="Calibri"/>
              <a:ea typeface="Calibri"/>
              <a:cs typeface="Arial"/>
            </a:endParaRPr>
          </a:p>
          <a:p>
            <a:r>
              <a:rPr lang="en-US">
                <a:solidFill>
                  <a:srgbClr val="003466"/>
                </a:solidFill>
                <a:latin typeface="Calibri"/>
                <a:ea typeface="Calibri"/>
                <a:cs typeface="Arial"/>
              </a:rPr>
              <a:t>Question(s) this prototype answered:</a:t>
            </a:r>
            <a:endParaRPr lang="en-US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latin typeface="Calibri"/>
                <a:ea typeface="Calibri"/>
                <a:cs typeface="Arial"/>
              </a:rPr>
              <a:t>Is the screw lifting system feasible for our design?</a:t>
            </a:r>
          </a:p>
          <a:p>
            <a:endParaRPr lang="en-US">
              <a:solidFill>
                <a:srgbClr val="003466"/>
              </a:solidFill>
              <a:latin typeface="Calibri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003466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4E3C3E5-B653-ACDE-2078-B6C3D7CAC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95438" cy="365125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Flying Squirrel 4/28/25</a:t>
            </a:r>
          </a:p>
          <a:p>
            <a:r>
              <a:rPr lang="en-US">
                <a:ea typeface="Calibri"/>
                <a:cs typeface="Calibri"/>
              </a:rPr>
              <a:t>Owen K.</a:t>
            </a:r>
          </a:p>
        </p:txBody>
      </p:sp>
    </p:spTree>
    <p:extLst>
      <p:ext uri="{BB962C8B-B14F-4D97-AF65-F5344CB8AC3E}">
        <p14:creationId xmlns:p14="http://schemas.microsoft.com/office/powerpoint/2010/main" val="2101067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EF74E-DF18-9FD3-2C39-EB900A416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tifact">
            <a:extLst>
              <a:ext uri="{FF2B5EF4-FFF2-40B4-BE49-F238E27FC236}">
                <a16:creationId xmlns:a16="http://schemas.microsoft.com/office/drawing/2014/main" id="{BB429B2B-0E23-7CF9-E95D-CE476331D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4" name="Artifact">
            <a:extLst>
              <a:ext uri="{FF2B5EF4-FFF2-40B4-BE49-F238E27FC236}">
                <a16:creationId xmlns:a16="http://schemas.microsoft.com/office/drawing/2014/main" id="{813A3D93-B527-3956-0D36-BACA9AA4C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B0516598-2E0C-ED5F-CC6C-14D5097B4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213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Sub-System Prototype 2</a:t>
            </a:r>
            <a:endParaRPr lang="en-US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5" name="Artifact">
            <a:extLst>
              <a:ext uri="{FF2B5EF4-FFF2-40B4-BE49-F238E27FC236}">
                <a16:creationId xmlns:a16="http://schemas.microsoft.com/office/drawing/2014/main" id="{63FCC971-77AE-2AFB-8193-D70ACA004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D0289F-F699-A321-B221-5D989684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3</a:t>
            </a:fld>
            <a:endParaRPr lang="en-US"/>
          </a:p>
        </p:txBody>
      </p:sp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0CD224DA-5FA6-A540-D79E-09C63933AE42}"/>
              </a:ext>
            </a:extLst>
          </p:cNvPr>
          <p:cNvSpPr txBox="1">
            <a:spLocks/>
          </p:cNvSpPr>
          <p:nvPr/>
        </p:nvSpPr>
        <p:spPr>
          <a:xfrm>
            <a:off x="2099952" y="5820724"/>
            <a:ext cx="1895898" cy="349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Figure 2: Completed Lifting Motor Circuit 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BE20D7-A056-4C7C-E9E8-AEF493508ADA}"/>
              </a:ext>
            </a:extLst>
          </p:cNvPr>
          <p:cNvSpPr txBox="1"/>
          <p:nvPr/>
        </p:nvSpPr>
        <p:spPr>
          <a:xfrm>
            <a:off x="6390303" y="1713963"/>
            <a:ext cx="4460822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ea typeface="Calibri"/>
                <a:cs typeface="Calibri"/>
              </a:rPr>
              <a:t>Components provided by Dr. </a:t>
            </a:r>
            <a:r>
              <a:rPr lang="en-US" err="1">
                <a:solidFill>
                  <a:srgbClr val="003466"/>
                </a:solidFill>
                <a:ea typeface="Calibri"/>
                <a:cs typeface="Calibri"/>
              </a:rPr>
              <a:t>Razavian</a:t>
            </a:r>
            <a:endParaRPr lang="en-US">
              <a:solidFill>
                <a:srgbClr val="003466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ea typeface="Calibri"/>
                <a:cs typeface="Calibri"/>
              </a:rPr>
              <a:t>Features a 24V DC power supply, a stepper motor and stepper driver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ea typeface="Calibri"/>
                <a:cs typeface="Calibri"/>
              </a:rPr>
              <a:t>Controlled by Arduino</a:t>
            </a:r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003466"/>
              </a:solidFill>
              <a:ea typeface="Calibri"/>
              <a:cs typeface="Calibri"/>
            </a:endParaRPr>
          </a:p>
          <a:p>
            <a:r>
              <a:rPr lang="en-US">
                <a:solidFill>
                  <a:srgbClr val="003466"/>
                </a:solidFill>
                <a:ea typeface="Calibri"/>
                <a:cs typeface="Calibri"/>
              </a:rPr>
              <a:t>Question(s) this simulation answered: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ea typeface="Calibri"/>
                <a:cs typeface="Calibri"/>
              </a:rPr>
              <a:t>How do we incorporate a motor driver into the code?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ea typeface="Calibri"/>
                <a:cs typeface="Calibri"/>
              </a:rPr>
              <a:t>How do we create a circuit using the necessary components to successfully power and control the motors?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37A18C-42E0-FE6F-3E8C-F932CD8D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95438" cy="365125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Flying Squirrel 4/28/25 Joey</a:t>
            </a:r>
          </a:p>
        </p:txBody>
      </p:sp>
      <p:pic>
        <p:nvPicPr>
          <p:cNvPr id="7" name="Picture 6" descr="A machine on a table&#10;&#10;AI-generated content may be incorrect.">
            <a:extLst>
              <a:ext uri="{FF2B5EF4-FFF2-40B4-BE49-F238E27FC236}">
                <a16:creationId xmlns:a16="http://schemas.microsoft.com/office/drawing/2014/main" id="{2C2D3312-843F-F34A-D34B-E291DA8FD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37" y="1714500"/>
            <a:ext cx="5329528" cy="404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48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D120E-437D-66C7-87FD-C82501838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tifact">
            <a:extLst>
              <a:ext uri="{FF2B5EF4-FFF2-40B4-BE49-F238E27FC236}">
                <a16:creationId xmlns:a16="http://schemas.microsoft.com/office/drawing/2014/main" id="{2EFB8EEA-5C58-4D63-6564-8BAE51A0E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4" name="Artifact">
            <a:extLst>
              <a:ext uri="{FF2B5EF4-FFF2-40B4-BE49-F238E27FC236}">
                <a16:creationId xmlns:a16="http://schemas.microsoft.com/office/drawing/2014/main" id="{97CD05D5-4EAF-4D13-45E1-E70737C16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07ACA92A-3D00-0D45-8A18-AAAFD1BFF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213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Virtual Prototype </a:t>
            </a:r>
            <a:endParaRPr lang="en-US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5" name="Artifact">
            <a:extLst>
              <a:ext uri="{FF2B5EF4-FFF2-40B4-BE49-F238E27FC236}">
                <a16:creationId xmlns:a16="http://schemas.microsoft.com/office/drawing/2014/main" id="{5E8631A3-3FAD-AC3A-D33F-A72061826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AB9716F-56DA-CC47-8682-153C1740F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4</a:t>
            </a:fld>
            <a:endParaRPr lang="en-US"/>
          </a:p>
        </p:txBody>
      </p:sp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A7C942BC-E5C1-0151-0BB2-B6B00D265F1A}"/>
              </a:ext>
            </a:extLst>
          </p:cNvPr>
          <p:cNvSpPr txBox="1">
            <a:spLocks/>
          </p:cNvSpPr>
          <p:nvPr/>
        </p:nvSpPr>
        <p:spPr>
          <a:xfrm>
            <a:off x="2387202" y="5261924"/>
            <a:ext cx="1595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Figure 3: Motor Circuit Simulation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4BDC43-38D9-C959-324E-D8D3401C2FEA}"/>
              </a:ext>
            </a:extLst>
          </p:cNvPr>
          <p:cNvSpPr txBox="1"/>
          <p:nvPr/>
        </p:nvSpPr>
        <p:spPr>
          <a:xfrm>
            <a:off x="6390303" y="1713963"/>
            <a:ext cx="446082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ea typeface="Calibri"/>
                <a:cs typeface="Calibri"/>
              </a:rPr>
              <a:t>Simulation uses an H-bridge connecter in place of motor controller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ea typeface="Calibri"/>
                <a:cs typeface="Calibri"/>
              </a:rPr>
              <a:t>Circuit created by breeno3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ea typeface="Calibri"/>
                <a:cs typeface="Calibri"/>
              </a:rPr>
              <a:t>Motor controller used for real prototype has malfunctioning B-coil output resulting in no movement</a:t>
            </a:r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003466"/>
              </a:solidFill>
              <a:ea typeface="Calibri"/>
              <a:cs typeface="Calibri"/>
            </a:endParaRPr>
          </a:p>
          <a:p>
            <a:r>
              <a:rPr lang="en-US">
                <a:solidFill>
                  <a:srgbClr val="003466"/>
                </a:solidFill>
                <a:ea typeface="Calibri"/>
                <a:cs typeface="Calibri"/>
              </a:rPr>
              <a:t>Question(s) this simulation answered: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ea typeface="Calibri"/>
                <a:cs typeface="Calibri"/>
              </a:rPr>
              <a:t>Does the code used for direction of motor work as intended?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89DB70-0A7F-A956-31BB-60D03A84A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95438" cy="365125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Flying Squirrel  4/28/25 Ryan</a:t>
            </a:r>
          </a:p>
        </p:txBody>
      </p:sp>
      <p:pic>
        <p:nvPicPr>
          <p:cNvPr id="6" name="Virtual Prototype 2">
            <a:hlinkClick r:id="" action="ppaction://media"/>
            <a:extLst>
              <a:ext uri="{FF2B5EF4-FFF2-40B4-BE49-F238E27FC236}">
                <a16:creationId xmlns:a16="http://schemas.microsoft.com/office/drawing/2014/main" id="{7A122032-6B2F-F219-A0D6-21B5C80CCB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856" y="1923946"/>
            <a:ext cx="5924864" cy="323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AB4B4-6C38-E37E-9264-E5638D306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tifact">
            <a:extLst>
              <a:ext uri="{FF2B5EF4-FFF2-40B4-BE49-F238E27FC236}">
                <a16:creationId xmlns:a16="http://schemas.microsoft.com/office/drawing/2014/main" id="{70E6E74D-BA48-DB46-CFBE-8F6C99BD2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4" name="Artifact">
            <a:extLst>
              <a:ext uri="{FF2B5EF4-FFF2-40B4-BE49-F238E27FC236}">
                <a16:creationId xmlns:a16="http://schemas.microsoft.com/office/drawing/2014/main" id="{24CA7145-3587-D32D-9C05-DEA002274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10289197-CCA5-2672-6B7D-F4E260297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344" y="276146"/>
            <a:ext cx="9109208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>
                <a:solidFill>
                  <a:srgbClr val="182752"/>
                </a:solidFill>
                <a:latin typeface="Arial"/>
                <a:cs typeface="Arial"/>
              </a:rPr>
              <a:t>Code</a:t>
            </a:r>
            <a:endParaRPr lang="en-US" sz="4800" b="1">
              <a:solidFill>
                <a:srgbClr val="182752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5" name="Artifact">
            <a:extLst>
              <a:ext uri="{FF2B5EF4-FFF2-40B4-BE49-F238E27FC236}">
                <a16:creationId xmlns:a16="http://schemas.microsoft.com/office/drawing/2014/main" id="{6237654A-E497-14EC-FE30-6F0C7AB84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AA84382-7B4D-B2CD-6B28-ED51EF6B7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Flying Squirrel 4/28/25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0ED71D4-E66A-EB6F-5A1E-30EAEDEE4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6</a:t>
            </a:r>
          </a:p>
        </p:txBody>
      </p:sp>
      <p:pic>
        <p:nvPicPr>
          <p:cNvPr id="6" name="Picture 5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BA6E8402-A2C0-AE2C-AE6A-F40332F9F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956" y="1317885"/>
            <a:ext cx="5314582" cy="4778115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8ED326E-B318-F414-0690-8756E4A38890}"/>
              </a:ext>
            </a:extLst>
          </p:cNvPr>
          <p:cNvSpPr txBox="1">
            <a:spLocks/>
          </p:cNvSpPr>
          <p:nvPr/>
        </p:nvSpPr>
        <p:spPr>
          <a:xfrm>
            <a:off x="5304447" y="6093277"/>
            <a:ext cx="1595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Figure 4: Motor Control Code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5227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9A8EE-E24A-EC71-6E72-5580C4122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tifact">
            <a:extLst>
              <a:ext uri="{FF2B5EF4-FFF2-40B4-BE49-F238E27FC236}">
                <a16:creationId xmlns:a16="http://schemas.microsoft.com/office/drawing/2014/main" id="{9E98635B-5202-1826-03C6-8E212EA4E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4" name="Artifact">
            <a:extLst>
              <a:ext uri="{FF2B5EF4-FFF2-40B4-BE49-F238E27FC236}">
                <a16:creationId xmlns:a16="http://schemas.microsoft.com/office/drawing/2014/main" id="{13633543-9C19-57D8-7CD1-D6B1B4797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678877F5-16E4-91F7-CA08-04B68E3B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344" y="276146"/>
            <a:ext cx="9109208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>
                <a:solidFill>
                  <a:srgbClr val="182752"/>
                </a:solidFill>
                <a:latin typeface="Arial"/>
                <a:cs typeface="Arial"/>
              </a:rPr>
              <a:t>Potential Errors</a:t>
            </a:r>
            <a:endParaRPr lang="en-US" sz="4800" b="1">
              <a:solidFill>
                <a:srgbClr val="182752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7" name="P">
            <a:extLst>
              <a:ext uri="{FF2B5EF4-FFF2-40B4-BE49-F238E27FC236}">
                <a16:creationId xmlns:a16="http://schemas.microsoft.com/office/drawing/2014/main" id="{10EC84F3-6FE6-5559-15E3-380D5C538E6A}"/>
              </a:ext>
            </a:extLst>
          </p:cNvPr>
          <p:cNvSpPr txBox="1"/>
          <p:nvPr/>
        </p:nvSpPr>
        <p:spPr>
          <a:xfrm>
            <a:off x="916542" y="2061543"/>
            <a:ext cx="4722081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The motor driver given to us by Dr. </a:t>
            </a:r>
            <a:r>
              <a:rPr lang="en-US" err="1">
                <a:solidFill>
                  <a:srgbClr val="003466"/>
                </a:solidFill>
                <a:latin typeface="Arial"/>
                <a:cs typeface="Arial"/>
              </a:rPr>
              <a:t>Razavian</a:t>
            </a:r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 had a faulty output port for the motor's second coil. The circuit was set up correctly, and it would have operated as intended under normal circumstances. </a:t>
            </a:r>
          </a:p>
        </p:txBody>
      </p:sp>
      <p:pic>
        <p:nvPicPr>
          <p:cNvPr id="5" name="Artifact">
            <a:extLst>
              <a:ext uri="{FF2B5EF4-FFF2-40B4-BE49-F238E27FC236}">
                <a16:creationId xmlns:a16="http://schemas.microsoft.com/office/drawing/2014/main" id="{D664D330-96A6-0B47-7B9B-BD63D9B7C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1CC0AD2-F200-4290-03C0-18EA7612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Flying Squirrel 4/28/25 Justin &amp; Joey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A87DED1-1EE2-7DEA-93B2-B1C507D7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5</a:t>
            </a:r>
          </a:p>
        </p:txBody>
      </p:sp>
      <p:sp>
        <p:nvSpPr>
          <p:cNvPr id="12" name="H2">
            <a:extLst>
              <a:ext uri="{FF2B5EF4-FFF2-40B4-BE49-F238E27FC236}">
                <a16:creationId xmlns:a16="http://schemas.microsoft.com/office/drawing/2014/main" id="{6375E579-5905-3339-18DD-F20A741ACFAF}"/>
              </a:ext>
            </a:extLst>
          </p:cNvPr>
          <p:cNvSpPr txBox="1"/>
          <p:nvPr/>
        </p:nvSpPr>
        <p:spPr>
          <a:xfrm>
            <a:off x="912179" y="1469672"/>
            <a:ext cx="3158700" cy="4924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>
                <a:solidFill>
                  <a:srgbClr val="0066B3"/>
                </a:solidFill>
                <a:latin typeface="Arial"/>
                <a:cs typeface="Arial"/>
              </a:rPr>
              <a:t>The Issue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24D2CE-0B45-7A79-0396-B0EC4E5B3FEB}"/>
              </a:ext>
            </a:extLst>
          </p:cNvPr>
          <p:cNvSpPr txBox="1"/>
          <p:nvPr/>
        </p:nvSpPr>
        <p:spPr>
          <a:xfrm>
            <a:off x="6096000" y="1473200"/>
            <a:ext cx="274320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>
                <a:solidFill>
                  <a:srgbClr val="0066B3"/>
                </a:solidFill>
                <a:latin typeface="Arial"/>
              </a:rPr>
              <a:t>Possible Causes</a:t>
            </a:r>
            <a:r>
              <a:rPr lang="en-US" sz="2600">
                <a:latin typeface="Arial"/>
                <a:cs typeface="Arial"/>
              </a:rPr>
              <a:t>​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3F8B71-7CA8-6188-640F-4DD5B8E261EE}"/>
              </a:ext>
            </a:extLst>
          </p:cNvPr>
          <p:cNvSpPr txBox="1"/>
          <p:nvPr/>
        </p:nvSpPr>
        <p:spPr>
          <a:xfrm>
            <a:off x="6096000" y="1960880"/>
            <a:ext cx="531368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These issues could have possibly been damaged during its last use, whether by pushing too much current through it, extended duration of use, or a faulty motor was used. </a:t>
            </a:r>
          </a:p>
          <a:p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Another possible issue is that it may have been disassembled previously and handled incorrectly, which could have damaged the board.</a:t>
            </a:r>
          </a:p>
          <a:p>
            <a:endParaRPr lang="en-US">
              <a:solidFill>
                <a:srgbClr val="003466"/>
              </a:solidFill>
              <a:latin typeface="Arial"/>
              <a:cs typeface="Arial"/>
            </a:endParaRPr>
          </a:p>
          <a:p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Resulting output voltage from motor driver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Channel A +20V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Channel B -15mV</a:t>
            </a:r>
          </a:p>
        </p:txBody>
      </p:sp>
      <p:pic>
        <p:nvPicPr>
          <p:cNvPr id="13" name="Picture 12" descr="A green circuit board with many small chips&#10;&#10;AI-generated content may be incorrect.">
            <a:extLst>
              <a:ext uri="{FF2B5EF4-FFF2-40B4-BE49-F238E27FC236}">
                <a16:creationId xmlns:a16="http://schemas.microsoft.com/office/drawing/2014/main" id="{1555E105-9D01-CD5D-9176-98E20A9CCA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996" t="6444" r="17469" b="19930"/>
          <a:stretch/>
        </p:blipFill>
        <p:spPr>
          <a:xfrm>
            <a:off x="1497497" y="3537354"/>
            <a:ext cx="3375994" cy="2574109"/>
          </a:xfrm>
          <a:prstGeom prst="rect">
            <a:avLst/>
          </a:prstGeom>
        </p:spPr>
      </p:pic>
      <p:sp>
        <p:nvSpPr>
          <p:cNvPr id="14" name="Footer Placeholder 12">
            <a:extLst>
              <a:ext uri="{FF2B5EF4-FFF2-40B4-BE49-F238E27FC236}">
                <a16:creationId xmlns:a16="http://schemas.microsoft.com/office/drawing/2014/main" id="{106BFD70-BBAD-23F1-FD47-7FF9433FB495}"/>
              </a:ext>
            </a:extLst>
          </p:cNvPr>
          <p:cNvSpPr txBox="1">
            <a:spLocks/>
          </p:cNvSpPr>
          <p:nvPr/>
        </p:nvSpPr>
        <p:spPr>
          <a:xfrm>
            <a:off x="2387202" y="6166164"/>
            <a:ext cx="1595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Figure 5: Faulty Motor Driver Internals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12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D279D-C923-57F6-48D5-999E0C87A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tifact">
            <a:extLst>
              <a:ext uri="{FF2B5EF4-FFF2-40B4-BE49-F238E27FC236}">
                <a16:creationId xmlns:a16="http://schemas.microsoft.com/office/drawing/2014/main" id="{2818556D-00D6-039D-1639-B18B9B5C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4" name="Artifact">
            <a:extLst>
              <a:ext uri="{FF2B5EF4-FFF2-40B4-BE49-F238E27FC236}">
                <a16:creationId xmlns:a16="http://schemas.microsoft.com/office/drawing/2014/main" id="{B9278F7B-98C4-FFDE-4A0C-8D8CA7FA1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7950D5A1-AD02-D92B-82D4-07F51199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344" y="276146"/>
            <a:ext cx="9109208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>
                <a:solidFill>
                  <a:srgbClr val="182752"/>
                </a:solidFill>
                <a:latin typeface="Arial"/>
                <a:cs typeface="Arial"/>
              </a:rPr>
              <a:t>Conclusion</a:t>
            </a:r>
            <a:endParaRPr lang="en-US"/>
          </a:p>
        </p:txBody>
      </p:sp>
      <p:sp>
        <p:nvSpPr>
          <p:cNvPr id="3" name="H2">
            <a:extLst>
              <a:ext uri="{FF2B5EF4-FFF2-40B4-BE49-F238E27FC236}">
                <a16:creationId xmlns:a16="http://schemas.microsoft.com/office/drawing/2014/main" id="{A2A90F7F-F74E-524B-F1A1-C4325496BA67}"/>
              </a:ext>
            </a:extLst>
          </p:cNvPr>
          <p:cNvSpPr txBox="1"/>
          <p:nvPr/>
        </p:nvSpPr>
        <p:spPr>
          <a:xfrm>
            <a:off x="6098420" y="1601752"/>
            <a:ext cx="3158700" cy="4924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>
                <a:solidFill>
                  <a:srgbClr val="0066B3"/>
                </a:solidFill>
                <a:latin typeface="Arial"/>
                <a:cs typeface="Arial"/>
              </a:rPr>
              <a:t>Design Adaptation</a:t>
            </a:r>
            <a:endParaRPr lang="en-US" sz="2600">
              <a:solidFill>
                <a:srgbClr val="0066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">
            <a:extLst>
              <a:ext uri="{FF2B5EF4-FFF2-40B4-BE49-F238E27FC236}">
                <a16:creationId xmlns:a16="http://schemas.microsoft.com/office/drawing/2014/main" id="{E868BBF1-427B-BEE4-1A74-15CC3661B4B8}"/>
              </a:ext>
            </a:extLst>
          </p:cNvPr>
          <p:cNvSpPr txBox="1"/>
          <p:nvPr/>
        </p:nvSpPr>
        <p:spPr>
          <a:xfrm>
            <a:off x="6098142" y="2092023"/>
            <a:ext cx="6093681" cy="12772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Research common issues in motor drivers and test all physical components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Use fundamental circuit design in our robot (With different components)</a:t>
            </a:r>
          </a:p>
        </p:txBody>
      </p:sp>
      <p:pic>
        <p:nvPicPr>
          <p:cNvPr id="5" name="Artifact">
            <a:extLst>
              <a:ext uri="{FF2B5EF4-FFF2-40B4-BE49-F238E27FC236}">
                <a16:creationId xmlns:a16="http://schemas.microsoft.com/office/drawing/2014/main" id="{D5447F13-E190-8CFE-262B-BA5546F3B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E7A575E-F935-AF05-9258-28FC302AE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679718" cy="377125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Flying Squirrel 4/28/25</a:t>
            </a:r>
          </a:p>
          <a:p>
            <a:r>
              <a:rPr lang="en-US">
                <a:ea typeface="Calibri"/>
                <a:cs typeface="Calibri"/>
              </a:rPr>
              <a:t>John A.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862EF4-0B68-2DA2-AF56-C216CDFEC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6</a:t>
            </a:r>
          </a:p>
        </p:txBody>
      </p:sp>
      <p:sp>
        <p:nvSpPr>
          <p:cNvPr id="12" name="H2">
            <a:extLst>
              <a:ext uri="{FF2B5EF4-FFF2-40B4-BE49-F238E27FC236}">
                <a16:creationId xmlns:a16="http://schemas.microsoft.com/office/drawing/2014/main" id="{B54FEB42-59B5-788D-C280-955644F262C3}"/>
              </a:ext>
            </a:extLst>
          </p:cNvPr>
          <p:cNvSpPr txBox="1"/>
          <p:nvPr/>
        </p:nvSpPr>
        <p:spPr>
          <a:xfrm>
            <a:off x="800419" y="1601752"/>
            <a:ext cx="3158700" cy="4924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>
                <a:solidFill>
                  <a:srgbClr val="0066B3"/>
                </a:solidFill>
                <a:latin typeface="Arial"/>
                <a:cs typeface="Arial"/>
              </a:rPr>
              <a:t>Results</a:t>
            </a:r>
            <a:endParaRPr lang="en-US" sz="2600">
              <a:solidFill>
                <a:srgbClr val="0066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">
            <a:extLst>
              <a:ext uri="{FF2B5EF4-FFF2-40B4-BE49-F238E27FC236}">
                <a16:creationId xmlns:a16="http://schemas.microsoft.com/office/drawing/2014/main" id="{80BB858F-897D-F5E4-61BE-CB7169C28761}"/>
              </a:ext>
            </a:extLst>
          </p:cNvPr>
          <p:cNvSpPr txBox="1"/>
          <p:nvPr/>
        </p:nvSpPr>
        <p:spPr>
          <a:xfrm>
            <a:off x="800141" y="2092022"/>
            <a:ext cx="5289681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The screw design should work for our purposes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We now have the most basic circuit design to control our motors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Our code to control the motors works (Both directions) and can control speed</a:t>
            </a:r>
          </a:p>
        </p:txBody>
      </p:sp>
    </p:spTree>
    <p:extLst>
      <p:ext uri="{BB962C8B-B14F-4D97-AF65-F5344CB8AC3E}">
        <p14:creationId xmlns:p14="http://schemas.microsoft.com/office/powerpoint/2010/main" val="2832664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rtifact">
            <a:extLst>
              <a:ext uri="{FF2B5EF4-FFF2-40B4-BE49-F238E27FC236}">
                <a16:creationId xmlns:a16="http://schemas.microsoft.com/office/drawing/2014/main" id="{E27AD60B-A7EA-5DB6-F621-30E32F71D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/>
        </p:blipFill>
        <p:spPr>
          <a:xfrm>
            <a:off x="1943757" y="3576838"/>
            <a:ext cx="8304483" cy="2033251"/>
          </a:xfrm>
          <a:prstGeom prst="rect">
            <a:avLst/>
          </a:prstGeom>
        </p:spPr>
      </p:pic>
      <p:pic>
        <p:nvPicPr>
          <p:cNvPr id="9" name="Artifact">
            <a:extLst>
              <a:ext uri="{FF2B5EF4-FFF2-40B4-BE49-F238E27FC236}">
                <a16:creationId xmlns:a16="http://schemas.microsoft.com/office/drawing/2014/main" id="{CFE7AC86-47AD-C4E7-24AA-438A6F21E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82442" y="4542326"/>
            <a:ext cx="6027112" cy="215825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932201B1-F1D8-F247-8E40-CBF180523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4556" y="1204483"/>
            <a:ext cx="8304483" cy="1167873"/>
          </a:xfrm>
        </p:spPr>
        <p:txBody>
          <a:bodyPr anchor="t">
            <a:noAutofit/>
          </a:bodyPr>
          <a:lstStyle/>
          <a:p>
            <a:r>
              <a:rPr lang="en-US" sz="8500" b="1">
                <a:solidFill>
                  <a:srgbClr val="F8B700"/>
                </a:solidFill>
                <a:latin typeface="Arial"/>
                <a:cs typeface="Arial"/>
              </a:rPr>
              <a:t>Thank You!</a:t>
            </a:r>
            <a:endParaRPr lang="en-US" sz="8500">
              <a:solidFill>
                <a:srgbClr val="F8B700"/>
              </a:solidFill>
            </a:endParaRPr>
          </a:p>
        </p:txBody>
      </p:sp>
      <p:pic>
        <p:nvPicPr>
          <p:cNvPr id="39" name="Artifact">
            <a:extLst>
              <a:ext uri="{FF2B5EF4-FFF2-40B4-BE49-F238E27FC236}">
                <a16:creationId xmlns:a16="http://schemas.microsoft.com/office/drawing/2014/main" id="{2355A315-7F93-5C31-07E6-12D79DBD2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199" y="2997200"/>
            <a:ext cx="4622800" cy="3860800"/>
          </a:xfrm>
          <a:prstGeom prst="rect">
            <a:avLst/>
          </a:prstGeom>
        </p:spPr>
      </p:pic>
      <p:pic>
        <p:nvPicPr>
          <p:cNvPr id="50" name="Artifact">
            <a:extLst>
              <a:ext uri="{FF2B5EF4-FFF2-40B4-BE49-F238E27FC236}">
                <a16:creationId xmlns:a16="http://schemas.microsoft.com/office/drawing/2014/main" id="{1CA43F89-217B-7AE1-4723-7BBE2AD08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-2" y="0"/>
            <a:ext cx="46228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06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tifact">
            <a:extLst>
              <a:ext uri="{FF2B5EF4-FFF2-40B4-BE49-F238E27FC236}">
                <a16:creationId xmlns:a16="http://schemas.microsoft.com/office/drawing/2014/main" id="{1D65F24D-A374-54C9-E39B-DFD5656B1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pic>
        <p:nvPicPr>
          <p:cNvPr id="2" name="Artifact">
            <a:extLst>
              <a:ext uri="{FF2B5EF4-FFF2-40B4-BE49-F238E27FC236}">
                <a16:creationId xmlns:a16="http://schemas.microsoft.com/office/drawing/2014/main" id="{AB6C48B3-37A1-EA0B-6067-E54245F7D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sp>
        <p:nvSpPr>
          <p:cNvPr id="3" name="H1">
            <a:extLst>
              <a:ext uri="{FF2B5EF4-FFF2-40B4-BE49-F238E27FC236}">
                <a16:creationId xmlns:a16="http://schemas.microsoft.com/office/drawing/2014/main" id="{5FEBD7BC-5776-C050-2E01-38433909E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 panose="020B0604020202020204" pitchFamily="34" charset="0"/>
              </a:rPr>
              <a:t>Resources</a:t>
            </a:r>
          </a:p>
        </p:txBody>
      </p:sp>
      <p:pic>
        <p:nvPicPr>
          <p:cNvPr id="11" name="Artifact">
            <a:extLst>
              <a:ext uri="{FF2B5EF4-FFF2-40B4-BE49-F238E27FC236}">
                <a16:creationId xmlns:a16="http://schemas.microsoft.com/office/drawing/2014/main" id="{8CF7B6C5-73C5-7D3B-AF2C-53B14144F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C2D8992-AD91-4889-8FA6-EDD777E23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None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E4BD8D0-876D-4C92-8FEC-ACF17DF55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9BF8F8-1F39-43D5-B479-FB42B46035DA}"/>
              </a:ext>
            </a:extLst>
          </p:cNvPr>
          <p:cNvSpPr txBox="1"/>
          <p:nvPr/>
        </p:nvSpPr>
        <p:spPr>
          <a:xfrm>
            <a:off x="548342" y="1789081"/>
            <a:ext cx="1030288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ffectLst/>
              </a:rPr>
              <a:t>[1] </a:t>
            </a:r>
            <a:r>
              <a:rPr lang="en-US" err="1">
                <a:effectLst/>
              </a:rPr>
              <a:t>Tinkercad</a:t>
            </a:r>
            <a:r>
              <a:rPr lang="en-US">
                <a:effectLst/>
              </a:rPr>
              <a:t>, https://www.tinkercad.com/ (accessed Apr. 28, 2025). </a:t>
            </a:r>
          </a:p>
          <a:p>
            <a:r>
              <a:rPr lang="en-US">
                <a:ea typeface="+mn-lt"/>
                <a:cs typeface="+mn-lt"/>
              </a:rPr>
              <a:t>[2] “Circuit design DC motor with encoder,” </a:t>
            </a:r>
            <a:r>
              <a:rPr lang="en-US" err="1">
                <a:ea typeface="+mn-lt"/>
                <a:cs typeface="+mn-lt"/>
              </a:rPr>
              <a:t>Tinkercad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>
                <a:ea typeface="+mn-lt"/>
                <a:cs typeface="+mn-lt"/>
                <a:hlinkClick r:id="rId7"/>
              </a:rPr>
              <a:t>https://www.tinkercad.com/things/5XmfSjHGIoF-dc-motor-with-encoder</a:t>
            </a:r>
            <a:r>
              <a:rPr lang="en-US">
                <a:ea typeface="+mn-lt"/>
                <a:cs typeface="+mn-lt"/>
              </a:rPr>
              <a:t> (accessed Apr. 28, 2025). </a:t>
            </a:r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67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7132b53-b6ca-4397-9af2-284b6a7726aa">
      <Terms xmlns="http://schemas.microsoft.com/office/infopath/2007/PartnerControls"/>
    </lcf76f155ced4ddcb4097134ff3c332f>
    <TaxCatchAll xmlns="3a7f03e5-613c-4124-ae9e-b793d0a31ae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F80BC03CDDCB47B1141B1E1E5505E2" ma:contentTypeVersion="12" ma:contentTypeDescription="Create a new document." ma:contentTypeScope="" ma:versionID="835ef3c9c252eda9df2cc96efca5b4dc">
  <xsd:schema xmlns:xsd="http://www.w3.org/2001/XMLSchema" xmlns:xs="http://www.w3.org/2001/XMLSchema" xmlns:p="http://schemas.microsoft.com/office/2006/metadata/properties" xmlns:ns2="e7132b53-b6ca-4397-9af2-284b6a7726aa" xmlns:ns3="3a7f03e5-613c-4124-ae9e-b793d0a31ae8" targetNamespace="http://schemas.microsoft.com/office/2006/metadata/properties" ma:root="true" ma:fieldsID="77a5f9c9a223c6d088f3151c8bc01e06" ns2:_="" ns3:_="">
    <xsd:import namespace="e7132b53-b6ca-4397-9af2-284b6a7726aa"/>
    <xsd:import namespace="3a7f03e5-613c-4124-ae9e-b793d0a31a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32b53-b6ca-4397-9af2-284b6a772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f03e5-613c-4124-ae9e-b793d0a31ae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3689aa9-ac1a-4795-8e6b-f114f2a90d2b}" ma:internalName="TaxCatchAll" ma:showField="CatchAllData" ma:web="3a7f03e5-613c-4124-ae9e-b793d0a31a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D04799-5888-4CF6-A94D-5D7516355F22}">
  <ds:schemaRefs>
    <ds:schemaRef ds:uri="3a7f03e5-613c-4124-ae9e-b793d0a31ae8"/>
    <ds:schemaRef ds:uri="e7132b53-b6ca-4397-9af2-284b6a7726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CA3FAFE-06A0-4180-BF12-AC3C0C86A6D9}">
  <ds:schemaRefs>
    <ds:schemaRef ds:uri="3a7f03e5-613c-4124-ae9e-b793d0a31ae8"/>
    <ds:schemaRef ds:uri="e7132b53-b6ca-4397-9af2-284b6a7726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3399471-9B04-4681-8BF7-BFDF5F6EB0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Flying Squirrel</vt:lpstr>
      <vt:lpstr>Sub System Prototype 1</vt:lpstr>
      <vt:lpstr>Sub-System Prototype 2</vt:lpstr>
      <vt:lpstr>Virtual Prototype </vt:lpstr>
      <vt:lpstr>Code</vt:lpstr>
      <vt:lpstr>Potential Errors</vt:lpstr>
      <vt:lpstr>Conclusion</vt:lpstr>
      <vt:lpstr>Thank You!</vt:lpstr>
      <vt:lpstr>Resources</vt:lpstr>
      <vt:lpstr>Question?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</dc:title>
  <dc:creator>Amanda Grace Macholl</dc:creator>
  <cp:revision>1</cp:revision>
  <dcterms:created xsi:type="dcterms:W3CDTF">2022-02-25T17:26:29Z</dcterms:created>
  <dcterms:modified xsi:type="dcterms:W3CDTF">2025-04-29T01:33:02Z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0x010100ADF80BC03CDDCB47B1141B1E1E5505E2</vt:lpwstr>
  </property>
  <property fmtid="{D5CDD505-2E9C-101B-9397-08002B2CF9AE}" pid="3" name="MediaServiceImageTags">
    <vt:lpwstr/>
  </property>
</Properties>
</file>